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C247E-95A1-BBA7-F0A6-44C9CCE5DB43}" v="1" dt="2025-03-18T22:05:50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3D18-DD26-A032-02D9-831BB45CE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49687-3D32-6C46-4F15-790EB6CCE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3375F-BCF4-B5C0-B6D0-D2D0B69C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8DDE0-9954-B2C0-44D6-B8539748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1EBF1-9A3A-362A-DB7C-D701FE94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ABAB-4A1D-A5C1-DBEE-B1E22AE8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59D14-3B0A-3F85-E5C8-CEF1F0B43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93F73-6E95-7D8C-E797-A52B378E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E8857-D31E-ECD8-F136-83C199E3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756DE-7BC4-FDEA-E22A-A3A064C8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7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9C94EF-5ADE-7551-A7AA-2B5F76D62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92E13-D1BA-B7B5-6CDD-824A64366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DE8B8-C014-7781-E29E-24153D2B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A24F-FFFB-0363-423D-9B49D2FC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50126-D0E4-79D7-73D2-867CF47D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1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90DE-10AD-38BE-8EF2-2ACC91E7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3633-48CE-B3BF-FBE6-46D57BC16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171A7-3A38-4583-31BF-B1AD2B4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9C8C9-03E9-9F0A-DDE4-CA0F43E5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94FD1-A3E1-959B-94C6-DC57BF93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33C0-CC6D-3143-9E9B-54EFA431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C1C3D-36E4-BC0A-4F29-6FC95E1DB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1237F-6A46-52BA-A364-65EBE8EE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8A409-B2A8-AC74-C5B7-2E107393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44A84-07CC-EC1B-645E-7868D09E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9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59EC-2554-EC32-04BD-38B08A01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A0E90-8A15-65D6-18EC-796FD40A1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4D73D-2335-1A83-E1A2-0B90CA6B3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A1400-B080-21E6-65AC-186585B0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F56D6-9D1B-35B6-D87C-770C146A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B2335-0E43-83E4-7914-C6A956D3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09BD0-3F59-25E6-4005-B3969EA7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54E64-121E-5579-EEE1-1CB54A31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2C684-F8A1-2624-B436-60822646A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C1B18-CF85-61C9-3D6A-FFAA6E6DF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4F6A4-D7A6-3F22-6FAD-034690A0D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DB6C3-CE10-A692-C758-9396E7A4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A7765-08AB-9605-8939-96E7AB22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EC6566-94DF-C34D-3527-03F1DE5E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3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2F3EF-3673-172C-26A3-34497588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48882-8FB6-572B-AA9E-019A40BD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AEBCB-0012-F803-399A-ECF3199B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9D5D-3DE4-9D4A-1B07-80EA3219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0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4B9D2-E1BD-54DE-00AE-E43F368D8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4002B-9691-3C66-503B-F2866C6D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6C37-2B68-C9A7-7B9E-7E3466FD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3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8F6DD-86C8-7D5F-F3E3-D0F1F7C0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74C33-46ED-0655-F6B7-43826752E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DBA35-2970-FA0E-70F7-309939298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D0746-E666-3841-019A-2A2CF664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93080-59D8-914D-6C0F-2C46C4A2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D0788-9D1A-5ED1-75B0-3CBAA71E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5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F89B-D895-2781-6785-5B85929E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AB527-E5BC-03A1-7412-C44395269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617B6-AA41-AC08-45EF-EE00DC31E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2C426-84D2-490A-AF8A-3C80B135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A3B27-1C95-1DEB-1B9F-66CB2F7E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67B7A-9AA1-488C-FD8D-8F549868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FB407-59B0-305E-AD4D-02DBB936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657A7-188E-DBB6-257D-07FCF45F5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17020-92A0-2031-F23D-213E0E512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A99ED-9C24-6E71-43B7-655417412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ABF8-B617-190A-B793-B0D0D2E31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84BA-7AFA-EC73-E4F0-4F78E1101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841" y="128691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>
                <a:latin typeface="Century Gothic"/>
              </a:rPr>
              <a:t>Grade 1</a:t>
            </a:r>
            <a:br>
              <a:rPr lang="en-GB" b="1">
                <a:latin typeface="Century Gothic" panose="020B0502020202020204" pitchFamily="34" charset="0"/>
              </a:rPr>
            </a:br>
            <a:r>
              <a:rPr lang="en-GB" b="1">
                <a:latin typeface="Century Gothic"/>
              </a:rPr>
              <a:t>Niskipîsim- March</a:t>
            </a:r>
            <a:br>
              <a:rPr lang="en-GB" b="1">
                <a:latin typeface="Century Gothic" panose="020B0502020202020204" pitchFamily="34" charset="0"/>
              </a:rPr>
            </a:br>
            <a:r>
              <a:rPr lang="en-GB" b="1">
                <a:latin typeface="Century Gothic"/>
              </a:rPr>
              <a:t>Land-Based Day </a:t>
            </a:r>
            <a:endParaRPr lang="en-US" b="1">
              <a:latin typeface="Century Gothic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4E6B9-BBA4-AED2-9A04-50256E564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1" y="391532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>
                <a:latin typeface="Century Gothic" panose="020B0502020202020204" pitchFamily="34" charset="0"/>
              </a:rPr>
              <a:t>Asâmak (ah sah muk) – snowshoes</a:t>
            </a:r>
          </a:p>
          <a:p>
            <a:r>
              <a:rPr lang="en-GB">
                <a:latin typeface="Century Gothic" panose="020B0502020202020204" pitchFamily="34" charset="0"/>
              </a:rPr>
              <a:t>Pîmihkân (pee me gun) – pemmican</a:t>
            </a:r>
          </a:p>
          <a:p>
            <a:r>
              <a:rPr lang="en-GB">
                <a:latin typeface="Century Gothic" panose="020B0502020202020204" pitchFamily="34" charset="0"/>
              </a:rPr>
              <a:t> mistik (miss stick) – log</a:t>
            </a:r>
          </a:p>
          <a:p>
            <a:r>
              <a:rPr lang="en-US">
                <a:latin typeface="Century Gothic" panose="020B0502020202020204" pitchFamily="34" charset="0"/>
              </a:rPr>
              <a:t>L’tî (lll tea) - tea</a:t>
            </a:r>
          </a:p>
        </p:txBody>
      </p:sp>
    </p:spTree>
    <p:extLst>
      <p:ext uri="{BB962C8B-B14F-4D97-AF65-F5344CB8AC3E}">
        <p14:creationId xmlns:p14="http://schemas.microsoft.com/office/powerpoint/2010/main" val="414189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FBCB5-33AB-0B32-75C0-1A33B7EA4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2E166C-8967-C522-FEAD-A9C35C72CCF2}"/>
              </a:ext>
            </a:extLst>
          </p:cNvPr>
          <p:cNvSpPr txBox="1"/>
          <p:nvPr/>
        </p:nvSpPr>
        <p:spPr>
          <a:xfrm>
            <a:off x="722721" y="527035"/>
            <a:ext cx="107465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Century Gothic" panose="020B0502020202020204" pitchFamily="34" charset="0"/>
              </a:rPr>
              <a:t>Snowshoes</a:t>
            </a:r>
          </a:p>
          <a:p>
            <a:pPr algn="ctr"/>
            <a:endParaRPr lang="en-GB" sz="10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Long ago, Indigenous people made snowshoes. Snowshoes help feet stay on top of the snow. They are big and wide.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People used wood and hide to make snowshoes. They tied them to their feet. Then, they could walk far in deep snow.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Hunters used snowshoes. Helpers used snowshoes. Kids used snowshoes too!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Snowshoes help people move in winter. 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Would you like to try snowshoes</a:t>
            </a:r>
            <a:r>
              <a:rPr lang="en-GB" sz="2800"/>
              <a:t>?</a:t>
            </a:r>
          </a:p>
          <a:p>
            <a:endParaRPr lang="en-US"/>
          </a:p>
        </p:txBody>
      </p:sp>
      <p:pic>
        <p:nvPicPr>
          <p:cNvPr id="2050" name="Picture 2" descr="Adults' L.L.Bean Heritage Wooden Snowshoes | Winter Sports at L.L.Bean">
            <a:extLst>
              <a:ext uri="{FF2B5EF4-FFF2-40B4-BE49-F238E27FC236}">
                <a16:creationId xmlns:a16="http://schemas.microsoft.com/office/drawing/2014/main" id="{97A18BEB-AC83-4589-AE4C-23D4A17B4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" b="9261"/>
          <a:stretch/>
        </p:blipFill>
        <p:spPr bwMode="auto">
          <a:xfrm>
            <a:off x="8695606" y="4219890"/>
            <a:ext cx="2374900" cy="23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11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92E041-978F-EB39-2B1F-AFF2C9417B96}"/>
              </a:ext>
            </a:extLst>
          </p:cNvPr>
          <p:cNvSpPr txBox="1"/>
          <p:nvPr/>
        </p:nvSpPr>
        <p:spPr>
          <a:xfrm>
            <a:off x="722721" y="527035"/>
            <a:ext cx="107465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Century Gothic" panose="020B0502020202020204" pitchFamily="34" charset="0"/>
              </a:rPr>
              <a:t>Pemmican</a:t>
            </a:r>
          </a:p>
          <a:p>
            <a:pPr algn="ctr"/>
            <a:endParaRPr lang="en-GB" sz="10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A long time ago, people made a food called pemmican. It was a mix of meat, fat, and berries. The meat was dry. The fat kept it soft. The berries made it sweet.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People took pemmican on trips. It did not go bad. It gave them lots of energy. They could eat it in the cold and in the heat.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Pemmican was good for hunters. It was </a:t>
            </a:r>
          </a:p>
          <a:p>
            <a:r>
              <a:rPr lang="en-GB" sz="2800">
                <a:latin typeface="Century Gothic" panose="020B0502020202020204" pitchFamily="34" charset="0"/>
              </a:rPr>
              <a:t>good for helpers. It was good for all!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Would you like to try pemmican</a:t>
            </a:r>
            <a:r>
              <a:rPr lang="en-GB" sz="2800">
                <a:latin typeface="+mj-lt"/>
              </a:rPr>
              <a:t>?</a:t>
            </a:r>
          </a:p>
          <a:p>
            <a:endParaRPr lang="en-US"/>
          </a:p>
        </p:txBody>
      </p:sp>
      <p:pic>
        <p:nvPicPr>
          <p:cNvPr id="1026" name="Picture 2" descr="How to Make Pemmican - A Native American Survival Food - Hungry for History">
            <a:extLst>
              <a:ext uri="{FF2B5EF4-FFF2-40B4-BE49-F238E27FC236}">
                <a16:creationId xmlns:a16="http://schemas.microsoft.com/office/drawing/2014/main" id="{96A40658-9EC9-738A-1B66-98047342E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19" y="3886200"/>
            <a:ext cx="3566959" cy="26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7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8E193-79C9-BF18-4AF1-18B174670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3F597-520E-5F17-2B16-ADDD73C6732F}"/>
              </a:ext>
            </a:extLst>
          </p:cNvPr>
          <p:cNvSpPr txBox="1"/>
          <p:nvPr/>
        </p:nvSpPr>
        <p:spPr>
          <a:xfrm>
            <a:off x="722721" y="527035"/>
            <a:ext cx="1074655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Century Gothic" panose="020B0502020202020204" pitchFamily="34" charset="0"/>
              </a:rPr>
              <a:t>Trapper Games</a:t>
            </a:r>
          </a:p>
          <a:p>
            <a:pPr algn="ctr"/>
            <a:endParaRPr lang="en-GB" sz="1000" b="1">
              <a:latin typeface="Century Gothic" panose="020B0502020202020204" pitchFamily="34" charset="0"/>
            </a:endParaRPr>
          </a:p>
          <a:p>
            <a:pPr algn="ctr"/>
            <a:endParaRPr lang="en-GB" sz="10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Trapper games are a great way to keep culture alive. One fun game to play is log toss.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Each person picked up a big log. The log was heavy! They held it tight and tossed it far. People cheered! 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The log toss made people strong. It was a fun </a:t>
            </a:r>
          </a:p>
          <a:p>
            <a:r>
              <a:rPr lang="en-GB" sz="2800">
                <a:latin typeface="Century Gothic" panose="020B0502020202020204" pitchFamily="34" charset="0"/>
              </a:rPr>
              <a:t>game in the snow and in the sun.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Would you like to try the log toss</a:t>
            </a:r>
            <a:r>
              <a:rPr lang="en-GB" sz="2800">
                <a:latin typeface="+mj-lt"/>
              </a:rPr>
              <a:t>?</a:t>
            </a:r>
          </a:p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C76615-9F2E-0C99-33C0-EBD4599AC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7" t="4948" r="14933" b="4743"/>
          <a:stretch/>
        </p:blipFill>
        <p:spPr bwMode="auto">
          <a:xfrm>
            <a:off x="9483364" y="3216615"/>
            <a:ext cx="1489435" cy="33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2412B-5DE7-F36E-B965-0A65C9DF5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032A1B-E702-097F-E509-42F7CBB62ADF}"/>
              </a:ext>
            </a:extLst>
          </p:cNvPr>
          <p:cNvSpPr txBox="1"/>
          <p:nvPr/>
        </p:nvSpPr>
        <p:spPr>
          <a:xfrm>
            <a:off x="722721" y="527035"/>
            <a:ext cx="1074655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Century Gothic" panose="020B0502020202020204" pitchFamily="34" charset="0"/>
              </a:rPr>
              <a:t>Traditional Tea</a:t>
            </a:r>
          </a:p>
          <a:p>
            <a:pPr algn="ctr"/>
            <a:endParaRPr lang="en-GB" sz="1000">
              <a:latin typeface="Century Gothic" panose="020B0502020202020204" pitchFamily="34" charset="0"/>
            </a:endParaRPr>
          </a:p>
          <a:p>
            <a:pPr algn="ctr"/>
            <a:endParaRPr lang="en-GB" sz="10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Many people make tea from plants. First Nation and Métis people use plants for medicines.  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One tea was muskeg tea. It came from small green leaves.</a:t>
            </a:r>
          </a:p>
          <a:p>
            <a:r>
              <a:rPr lang="en-GB" sz="2800">
                <a:latin typeface="Century Gothic" panose="020B0502020202020204" pitchFamily="34" charset="0"/>
              </a:rPr>
              <a:t>People picked the leaves. They put them in hot water. The tea was warm and good.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Muskeg tea helped people feel well. </a:t>
            </a:r>
          </a:p>
          <a:p>
            <a:r>
              <a:rPr lang="en-GB" sz="2800">
                <a:latin typeface="Century Gothic" panose="020B0502020202020204" pitchFamily="34" charset="0"/>
              </a:rPr>
              <a:t>It was good in winter. It was good in </a:t>
            </a:r>
          </a:p>
          <a:p>
            <a:r>
              <a:rPr lang="en-GB" sz="2800">
                <a:latin typeface="Century Gothic" panose="020B0502020202020204" pitchFamily="34" charset="0"/>
              </a:rPr>
              <a:t>summer too!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Would you like to try muskeg tea</a:t>
            </a:r>
            <a:r>
              <a:rPr lang="en-GB" sz="2800"/>
              <a:t>?</a:t>
            </a:r>
          </a:p>
          <a:p>
            <a:endParaRPr lang="en-US"/>
          </a:p>
        </p:txBody>
      </p:sp>
      <p:pic>
        <p:nvPicPr>
          <p:cNvPr id="3074" name="Picture 2" descr="Labrador Tea (Wildcrafted) - The Herbwalker">
            <a:extLst>
              <a:ext uri="{FF2B5EF4-FFF2-40B4-BE49-F238E27FC236}">
                <a16:creationId xmlns:a16="http://schemas.microsoft.com/office/drawing/2014/main" id="{D52F79D9-9AED-7497-D4EB-EB313CA1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31" y="3770674"/>
            <a:ext cx="3788398" cy="267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58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CA7EC6D565145AE71CBB9464666B3" ma:contentTypeVersion="17" ma:contentTypeDescription="Create a new document." ma:contentTypeScope="" ma:versionID="35cdf20c080d3c561a4db79247d04e8d">
  <xsd:schema xmlns:xsd="http://www.w3.org/2001/XMLSchema" xmlns:xs="http://www.w3.org/2001/XMLSchema" xmlns:p="http://schemas.microsoft.com/office/2006/metadata/properties" xmlns:ns2="d8e4db85-a6b3-4fd7-a97f-7ff115b7626d" xmlns:ns3="6ae486bf-0f8e-4d6c-88b6-7f3d4dc75059" targetNamespace="http://schemas.microsoft.com/office/2006/metadata/properties" ma:root="true" ma:fieldsID="00effb88908e5a2af18b2197ef9ff919" ns2:_="" ns3:_="">
    <xsd:import namespace="d8e4db85-a6b3-4fd7-a97f-7ff115b7626d"/>
    <xsd:import namespace="6ae486bf-0f8e-4d6c-88b6-7f3d4dc75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4db85-a6b3-4fd7-a97f-7ff115b76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3833f2-6fce-4cbb-9cbe-5df951b6b1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486bf-0f8e-4d6c-88b6-7f3d4dc750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f799e8-0cc8-40cd-8b46-03925a9a0cb9}" ma:internalName="TaxCatchAll" ma:showField="CatchAllData" ma:web="6ae486bf-0f8e-4d6c-88b6-7f3d4dc75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e486bf-0f8e-4d6c-88b6-7f3d4dc75059" xsi:nil="true"/>
    <lcf76f155ced4ddcb4097134ff3c332f xmlns="d8e4db85-a6b3-4fd7-a97f-7ff115b762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733715-0D3C-4603-9ED1-61A49D887060}"/>
</file>

<file path=customXml/itemProps2.xml><?xml version="1.0" encoding="utf-8"?>
<ds:datastoreItem xmlns:ds="http://schemas.openxmlformats.org/officeDocument/2006/customXml" ds:itemID="{DEA532A4-4444-4642-9667-8EB0147D85C1}"/>
</file>

<file path=customXml/itemProps3.xml><?xml version="1.0" encoding="utf-8"?>
<ds:datastoreItem xmlns:ds="http://schemas.openxmlformats.org/officeDocument/2006/customXml" ds:itemID="{742966CB-5CCE-41AA-918C-AA10D0895C4B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Grade 1 Niskipîsim- March Land-Based Day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Danene Kopperud</dc:creator>
  <cp:revision>2</cp:revision>
  <dcterms:created xsi:type="dcterms:W3CDTF">2025-03-18T17:41:18Z</dcterms:created>
  <dcterms:modified xsi:type="dcterms:W3CDTF">2025-03-24T17:10:48Z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0x010100B1ACA7EC6D565145AE71CBB9464666B3</vt:lpwstr>
  </property>
</Properties>
</file>