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7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27CF6-6BBB-26B1-283E-200C764D6F50}" v="11" dt="2024-01-19T22:25:46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ene Kopperud" userId="S::danene.kopperud@nwsd.ca::cf654e1e-212e-416a-9ce1-817e7daba67a" providerId="AD" clId="Web-{D4F27CF6-6BBB-26B1-283E-200C764D6F50}"/>
    <pc:docChg chg="addSld delSld">
      <pc:chgData name="Danene Kopperud" userId="S::danene.kopperud@nwsd.ca::cf654e1e-212e-416a-9ce1-817e7daba67a" providerId="AD" clId="Web-{D4F27CF6-6BBB-26B1-283E-200C764D6F50}" dt="2024-01-19T22:25:46.552" v="10"/>
      <pc:docMkLst>
        <pc:docMk/>
      </pc:docMkLst>
      <pc:sldChg chg="del">
        <pc:chgData name="Danene Kopperud" userId="S::danene.kopperud@nwsd.ca::cf654e1e-212e-416a-9ce1-817e7daba67a" providerId="AD" clId="Web-{D4F27CF6-6BBB-26B1-283E-200C764D6F50}" dt="2024-01-19T22:25:46.552" v="10"/>
        <pc:sldMkLst>
          <pc:docMk/>
          <pc:sldMk cId="109857222" sldId="256"/>
        </pc:sldMkLst>
      </pc:sldChg>
      <pc:sldChg chg="add">
        <pc:chgData name="Danene Kopperud" userId="S::danene.kopperud@nwsd.ca::cf654e1e-212e-416a-9ce1-817e7daba67a" providerId="AD" clId="Web-{D4F27CF6-6BBB-26B1-283E-200C764D6F50}" dt="2024-01-19T22:25:25.255" v="7"/>
        <pc:sldMkLst>
          <pc:docMk/>
          <pc:sldMk cId="3067305490" sldId="260"/>
        </pc:sldMkLst>
      </pc:sldChg>
      <pc:sldChg chg="add">
        <pc:chgData name="Danene Kopperud" userId="S::danene.kopperud@nwsd.ca::cf654e1e-212e-416a-9ce1-817e7daba67a" providerId="AD" clId="Web-{D4F27CF6-6BBB-26B1-283E-200C764D6F50}" dt="2024-01-19T22:25:25.099" v="4"/>
        <pc:sldMkLst>
          <pc:docMk/>
          <pc:sldMk cId="2503506490" sldId="261"/>
        </pc:sldMkLst>
      </pc:sldChg>
      <pc:sldChg chg="add">
        <pc:chgData name="Danene Kopperud" userId="S::danene.kopperud@nwsd.ca::cf654e1e-212e-416a-9ce1-817e7daba67a" providerId="AD" clId="Web-{D4F27CF6-6BBB-26B1-283E-200C764D6F50}" dt="2024-01-19T22:25:25.021" v="3"/>
        <pc:sldMkLst>
          <pc:docMk/>
          <pc:sldMk cId="2045739158" sldId="262"/>
        </pc:sldMkLst>
      </pc:sldChg>
      <pc:sldChg chg="add">
        <pc:chgData name="Danene Kopperud" userId="S::danene.kopperud@nwsd.ca::cf654e1e-212e-416a-9ce1-817e7daba67a" providerId="AD" clId="Web-{D4F27CF6-6BBB-26B1-283E-200C764D6F50}" dt="2024-01-19T22:25:24.974" v="2"/>
        <pc:sldMkLst>
          <pc:docMk/>
          <pc:sldMk cId="1492060749" sldId="263"/>
        </pc:sldMkLst>
      </pc:sldChg>
      <pc:sldChg chg="add">
        <pc:chgData name="Danene Kopperud" userId="S::danene.kopperud@nwsd.ca::cf654e1e-212e-416a-9ce1-817e7daba67a" providerId="AD" clId="Web-{D4F27CF6-6BBB-26B1-283E-200C764D6F50}" dt="2024-01-19T22:25:24.849" v="1"/>
        <pc:sldMkLst>
          <pc:docMk/>
          <pc:sldMk cId="1594015398" sldId="264"/>
        </pc:sldMkLst>
      </pc:sldChg>
      <pc:sldChg chg="add">
        <pc:chgData name="Danene Kopperud" userId="S::danene.kopperud@nwsd.ca::cf654e1e-212e-416a-9ce1-817e7daba67a" providerId="AD" clId="Web-{D4F27CF6-6BBB-26B1-283E-200C764D6F50}" dt="2024-01-19T22:25:24.771" v="0"/>
        <pc:sldMkLst>
          <pc:docMk/>
          <pc:sldMk cId="315989180" sldId="265"/>
        </pc:sldMkLst>
      </pc:sldChg>
      <pc:sldChg chg="add">
        <pc:chgData name="Danene Kopperud" userId="S::danene.kopperud@nwsd.ca::cf654e1e-212e-416a-9ce1-817e7daba67a" providerId="AD" clId="Web-{D4F27CF6-6BBB-26B1-283E-200C764D6F50}" dt="2024-01-19T22:25:25.146" v="5"/>
        <pc:sldMkLst>
          <pc:docMk/>
          <pc:sldMk cId="776532970" sldId="266"/>
        </pc:sldMkLst>
      </pc:sldChg>
      <pc:sldChg chg="add">
        <pc:chgData name="Danene Kopperud" userId="S::danene.kopperud@nwsd.ca::cf654e1e-212e-416a-9ce1-817e7daba67a" providerId="AD" clId="Web-{D4F27CF6-6BBB-26B1-283E-200C764D6F50}" dt="2024-01-19T22:25:25.208" v="6"/>
        <pc:sldMkLst>
          <pc:docMk/>
          <pc:sldMk cId="2528340330" sldId="267"/>
        </pc:sldMkLst>
      </pc:sldChg>
      <pc:sldChg chg="add del">
        <pc:chgData name="Danene Kopperud" userId="S::danene.kopperud@nwsd.ca::cf654e1e-212e-416a-9ce1-817e7daba67a" providerId="AD" clId="Web-{D4F27CF6-6BBB-26B1-283E-200C764D6F50}" dt="2024-01-19T22:25:30.146" v="9"/>
        <pc:sldMkLst>
          <pc:docMk/>
          <pc:sldMk cId="2376754786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Dog Sled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658736" y="305894"/>
            <a:ext cx="10695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Atimotapanas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EB81F8A-F828-4D65-92C3-C1137EA8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70760"/>
            <a:ext cx="7620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0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We are going for a ride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1003292" y="503292"/>
            <a:ext cx="10695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33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E’weposiyak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0FDFA-543E-46BC-B161-6CB718220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08"/>
          <a:stretch/>
        </p:blipFill>
        <p:spPr>
          <a:xfrm>
            <a:off x="3714750" y="2005002"/>
            <a:ext cx="4762500" cy="32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he/she who pulls the sled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658736" y="305894"/>
            <a:ext cx="106950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Atimwa</a:t>
            </a:r>
            <a:r>
              <a:rPr lang="en-US" sz="8800" b="1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800" b="1" dirty="0" err="1">
                <a:solidFill>
                  <a:srgbClr val="33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lang="en-US" sz="8800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â</a:t>
            </a:r>
            <a:r>
              <a:rPr lang="en-US" sz="8800" b="1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800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otâpahwât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EB81F8A-F828-4D65-92C3-C1137EA8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65890"/>
            <a:ext cx="7620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Dog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658736" y="305894"/>
            <a:ext cx="10695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Atim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CC7322-77FD-4D2F-8023-D6FD3417F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85"/>
          <a:stretch/>
        </p:blipFill>
        <p:spPr>
          <a:xfrm>
            <a:off x="4544786" y="1752444"/>
            <a:ext cx="2988128" cy="3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Run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658736" y="305894"/>
            <a:ext cx="10695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33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pimpahtâ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85CE1-7A66-4814-B239-1FFC0F0E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93" y="2138284"/>
            <a:ext cx="5013413" cy="25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3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Sled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658735" y="305894"/>
            <a:ext cx="110978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8800" b="1" dirty="0" err="1">
                <a:solidFill>
                  <a:srgbClr val="33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ôskocêwotâpânâsk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0F52F-AC44-49A0-B5D8-AD4FC464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22" y="1595746"/>
            <a:ext cx="8490859" cy="36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Snow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658735" y="305894"/>
            <a:ext cx="110978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33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kôna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D9588-413E-4A4B-B270-32EC15B6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54" y="1708352"/>
            <a:ext cx="3673389" cy="33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1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ride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22301" y="293848"/>
            <a:ext cx="110978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pôse</a:t>
            </a:r>
            <a:endParaRPr lang="en-US" sz="8800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1B32C-4AB1-47D5-AD2B-B838B1C3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55" y="1842394"/>
            <a:ext cx="5066529" cy="3584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24188-D1A9-4C21-80B6-6E409CAB8E8B}"/>
              </a:ext>
            </a:extLst>
          </p:cNvPr>
          <p:cNvSpPr txBox="1"/>
          <p:nvPr/>
        </p:nvSpPr>
        <p:spPr>
          <a:xfrm>
            <a:off x="6560689" y="1612753"/>
            <a:ext cx="23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 </a:t>
            </a:r>
            <a:r>
              <a:rPr lang="en-US" dirty="0" err="1"/>
              <a:t>suh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8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e486bf-0f8e-4d6c-88b6-7f3d4dc75059" xsi:nil="true"/>
    <lcf76f155ced4ddcb4097134ff3c332f xmlns="d8e4db85-a6b3-4fd7-a97f-7ff115b7626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CA7EC6D565145AE71CBB9464666B3" ma:contentTypeVersion="16" ma:contentTypeDescription="Create a new document." ma:contentTypeScope="" ma:versionID="c4bc8b051f6b1ae2269242f34db3701a">
  <xsd:schema xmlns:xsd="http://www.w3.org/2001/XMLSchema" xmlns:xs="http://www.w3.org/2001/XMLSchema" xmlns:p="http://schemas.microsoft.com/office/2006/metadata/properties" xmlns:ns2="d8e4db85-a6b3-4fd7-a97f-7ff115b7626d" xmlns:ns3="6ae486bf-0f8e-4d6c-88b6-7f3d4dc75059" targetNamespace="http://schemas.microsoft.com/office/2006/metadata/properties" ma:root="true" ma:fieldsID="2c4ece7cbca9a095f259eb5fa470bdb4" ns2:_="" ns3:_="">
    <xsd:import namespace="d8e4db85-a6b3-4fd7-a97f-7ff115b7626d"/>
    <xsd:import namespace="6ae486bf-0f8e-4d6c-88b6-7f3d4dc75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4db85-a6b3-4fd7-a97f-7ff115b76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3833f2-6fce-4cbb-9cbe-5df951b6b1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486bf-0f8e-4d6c-88b6-7f3d4dc75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f799e8-0cc8-40cd-8b46-03925a9a0cb9}" ma:internalName="TaxCatchAll" ma:showField="CatchAllData" ma:web="6ae486bf-0f8e-4d6c-88b6-7f3d4dc75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41ED5-4F76-4DC9-8BDB-FB3A3277CF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8CB5E-D743-4732-9747-F7FC782D2C6A}">
  <ds:schemaRefs>
    <ds:schemaRef ds:uri="http://schemas.microsoft.com/office/2006/metadata/properties"/>
    <ds:schemaRef ds:uri="http://schemas.microsoft.com/office/infopath/2007/PartnerControls"/>
    <ds:schemaRef ds:uri="6ae486bf-0f8e-4d6c-88b6-7f3d4dc75059"/>
    <ds:schemaRef ds:uri="d8e4db85-a6b3-4fd7-a97f-7ff115b7626d"/>
  </ds:schemaRefs>
</ds:datastoreItem>
</file>

<file path=customXml/itemProps3.xml><?xml version="1.0" encoding="utf-8"?>
<ds:datastoreItem xmlns:ds="http://schemas.openxmlformats.org/officeDocument/2006/customXml" ds:itemID="{019F3B48-83CF-4A6A-A7E1-294D33290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e4db85-a6b3-4fd7-a97f-7ff115b7626d"/>
    <ds:schemaRef ds:uri="6ae486bf-0f8e-4d6c-88b6-7f3d4dc75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Dog Sled</vt:lpstr>
      <vt:lpstr>We are going for a ride</vt:lpstr>
      <vt:lpstr>he/she who pulls the sled</vt:lpstr>
      <vt:lpstr>Dog </vt:lpstr>
      <vt:lpstr>Run</vt:lpstr>
      <vt:lpstr>Sled</vt:lpstr>
      <vt:lpstr>Snow</vt:lpstr>
      <vt:lpstr>ride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2024-01-19T22:24:49Z</dcterms:created>
  <dcterms:modified xsi:type="dcterms:W3CDTF">2024-01-19T22:25:55Z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0x010100B1ACA7EC6D565145AE71CBB9464666B3</vt:lpwstr>
  </property>
  <property fmtid="{D5CDD505-2E9C-101B-9397-08002B2CF9AE}" pid="3" name="MediaServiceImageTags">
    <vt:lpwstr/>
  </property>
</Properties>
</file>