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  <p:sldMasterId id="2147483662" r:id="rId3"/>
    <p:sldMasterId id="2147483660" r:id="rId4"/>
  </p:sldMasterIdLst>
  <p:sldIdLst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2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1B932-99A5-48FE-BD66-9C3A0FCCFC9D}" v="9" dt="2023-11-30T20:52:56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ene Kopperud" userId="cf654e1e-212e-416a-9ce1-817e7daba67a" providerId="ADAL" clId="{16C1B932-99A5-48FE-BD66-9C3A0FCCFC9D}"/>
    <pc:docChg chg="custSel addSld delSld modSld sldOrd addMainMaster modMainMaster">
      <pc:chgData name="Danene Kopperud" userId="cf654e1e-212e-416a-9ce1-817e7daba67a" providerId="ADAL" clId="{16C1B932-99A5-48FE-BD66-9C3A0FCCFC9D}" dt="2023-11-30T20:59:43.159" v="229" actId="1076"/>
      <pc:docMkLst>
        <pc:docMk/>
      </pc:docMkLst>
      <pc:sldChg chg="add">
        <pc:chgData name="Danene Kopperud" userId="cf654e1e-212e-416a-9ce1-817e7daba67a" providerId="ADAL" clId="{16C1B932-99A5-48FE-BD66-9C3A0FCCFC9D}" dt="2023-11-30T20:43:49.839" v="1"/>
        <pc:sldMkLst>
          <pc:docMk/>
          <pc:sldMk cId="3221280866" sldId="256"/>
        </pc:sldMkLst>
      </pc:sldChg>
      <pc:sldChg chg="add">
        <pc:chgData name="Danene Kopperud" userId="cf654e1e-212e-416a-9ce1-817e7daba67a" providerId="ADAL" clId="{16C1B932-99A5-48FE-BD66-9C3A0FCCFC9D}" dt="2023-11-30T20:44:00.804" v="3"/>
        <pc:sldMkLst>
          <pc:docMk/>
          <pc:sldMk cId="547738416" sldId="257"/>
        </pc:sldMkLst>
      </pc:sldChg>
      <pc:sldChg chg="add">
        <pc:chgData name="Danene Kopperud" userId="cf654e1e-212e-416a-9ce1-817e7daba67a" providerId="ADAL" clId="{16C1B932-99A5-48FE-BD66-9C3A0FCCFC9D}" dt="2023-11-30T20:44:02.986" v="5"/>
        <pc:sldMkLst>
          <pc:docMk/>
          <pc:sldMk cId="3071706311" sldId="258"/>
        </pc:sldMkLst>
      </pc:sldChg>
      <pc:sldChg chg="add">
        <pc:chgData name="Danene Kopperud" userId="cf654e1e-212e-416a-9ce1-817e7daba67a" providerId="ADAL" clId="{16C1B932-99A5-48FE-BD66-9C3A0FCCFC9D}" dt="2023-11-30T20:44:11" v="7"/>
        <pc:sldMkLst>
          <pc:docMk/>
          <pc:sldMk cId="256769093" sldId="259"/>
        </pc:sldMkLst>
      </pc:sldChg>
      <pc:sldChg chg="add">
        <pc:chgData name="Danene Kopperud" userId="cf654e1e-212e-416a-9ce1-817e7daba67a" providerId="ADAL" clId="{16C1B932-99A5-48FE-BD66-9C3A0FCCFC9D}" dt="2023-11-30T20:44:12.210" v="9"/>
        <pc:sldMkLst>
          <pc:docMk/>
          <pc:sldMk cId="2789459423" sldId="260"/>
        </pc:sldMkLst>
      </pc:sldChg>
      <pc:sldChg chg="add">
        <pc:chgData name="Danene Kopperud" userId="cf654e1e-212e-416a-9ce1-817e7daba67a" providerId="ADAL" clId="{16C1B932-99A5-48FE-BD66-9C3A0FCCFC9D}" dt="2023-11-30T20:44:14.375" v="11"/>
        <pc:sldMkLst>
          <pc:docMk/>
          <pc:sldMk cId="2261798671" sldId="261"/>
        </pc:sldMkLst>
      </pc:sldChg>
      <pc:sldChg chg="add">
        <pc:chgData name="Danene Kopperud" userId="cf654e1e-212e-416a-9ce1-817e7daba67a" providerId="ADAL" clId="{16C1B932-99A5-48FE-BD66-9C3A0FCCFC9D}" dt="2023-11-30T20:44:21.134" v="13"/>
        <pc:sldMkLst>
          <pc:docMk/>
          <pc:sldMk cId="472746436" sldId="262"/>
        </pc:sldMkLst>
      </pc:sldChg>
      <pc:sldChg chg="add">
        <pc:chgData name="Danene Kopperud" userId="cf654e1e-212e-416a-9ce1-817e7daba67a" providerId="ADAL" clId="{16C1B932-99A5-48FE-BD66-9C3A0FCCFC9D}" dt="2023-11-30T20:44:30.433" v="15"/>
        <pc:sldMkLst>
          <pc:docMk/>
          <pc:sldMk cId="1594519185" sldId="263"/>
        </pc:sldMkLst>
      </pc:sldChg>
      <pc:sldChg chg="add">
        <pc:chgData name="Danene Kopperud" userId="cf654e1e-212e-416a-9ce1-817e7daba67a" providerId="ADAL" clId="{16C1B932-99A5-48FE-BD66-9C3A0FCCFC9D}" dt="2023-11-30T20:44:41.478" v="17"/>
        <pc:sldMkLst>
          <pc:docMk/>
          <pc:sldMk cId="3854213354" sldId="264"/>
        </pc:sldMkLst>
      </pc:sldChg>
      <pc:sldChg chg="add">
        <pc:chgData name="Danene Kopperud" userId="cf654e1e-212e-416a-9ce1-817e7daba67a" providerId="ADAL" clId="{16C1B932-99A5-48FE-BD66-9C3A0FCCFC9D}" dt="2023-11-30T20:44:51.677" v="19"/>
        <pc:sldMkLst>
          <pc:docMk/>
          <pc:sldMk cId="824215373" sldId="265"/>
        </pc:sldMkLst>
      </pc:sldChg>
      <pc:sldChg chg="add">
        <pc:chgData name="Danene Kopperud" userId="cf654e1e-212e-416a-9ce1-817e7daba67a" providerId="ADAL" clId="{16C1B932-99A5-48FE-BD66-9C3A0FCCFC9D}" dt="2023-11-30T20:44:57.096" v="21"/>
        <pc:sldMkLst>
          <pc:docMk/>
          <pc:sldMk cId="2777165475" sldId="266"/>
        </pc:sldMkLst>
      </pc:sldChg>
      <pc:sldChg chg="add">
        <pc:chgData name="Danene Kopperud" userId="cf654e1e-212e-416a-9ce1-817e7daba67a" providerId="ADAL" clId="{16C1B932-99A5-48FE-BD66-9C3A0FCCFC9D}" dt="2023-11-30T20:44:58.886" v="23"/>
        <pc:sldMkLst>
          <pc:docMk/>
          <pc:sldMk cId="366027635" sldId="267"/>
        </pc:sldMkLst>
      </pc:sldChg>
      <pc:sldChg chg="add">
        <pc:chgData name="Danene Kopperud" userId="cf654e1e-212e-416a-9ce1-817e7daba67a" providerId="ADAL" clId="{16C1B932-99A5-48FE-BD66-9C3A0FCCFC9D}" dt="2023-11-30T20:45:06.130" v="25"/>
        <pc:sldMkLst>
          <pc:docMk/>
          <pc:sldMk cId="1279906571" sldId="268"/>
        </pc:sldMkLst>
      </pc:sldChg>
      <pc:sldChg chg="modSp new mod ord">
        <pc:chgData name="Danene Kopperud" userId="cf654e1e-212e-416a-9ce1-817e7daba67a" providerId="ADAL" clId="{16C1B932-99A5-48FE-BD66-9C3A0FCCFC9D}" dt="2023-11-30T20:59:43.159" v="229" actId="1076"/>
        <pc:sldMkLst>
          <pc:docMk/>
          <pc:sldMk cId="35617042" sldId="269"/>
        </pc:sldMkLst>
        <pc:spChg chg="mod">
          <ac:chgData name="Danene Kopperud" userId="cf654e1e-212e-416a-9ce1-817e7daba67a" providerId="ADAL" clId="{16C1B932-99A5-48FE-BD66-9C3A0FCCFC9D}" dt="2023-11-30T20:59:43.159" v="229" actId="1076"/>
          <ac:spMkLst>
            <pc:docMk/>
            <pc:sldMk cId="35617042" sldId="269"/>
            <ac:spMk id="2" creationId="{0B30BD04-713C-CDA8-5E73-A8A61BAB4FE8}"/>
          </ac:spMkLst>
        </pc:spChg>
      </pc:sldChg>
      <pc:sldChg chg="delSp modSp add del mod">
        <pc:chgData name="Danene Kopperud" userId="cf654e1e-212e-416a-9ce1-817e7daba67a" providerId="ADAL" clId="{16C1B932-99A5-48FE-BD66-9C3A0FCCFC9D}" dt="2023-11-30T20:50:10.263" v="100" actId="2696"/>
        <pc:sldMkLst>
          <pc:docMk/>
          <pc:sldMk cId="1995938755" sldId="270"/>
        </pc:sldMkLst>
        <pc:spChg chg="del mod">
          <ac:chgData name="Danene Kopperud" userId="cf654e1e-212e-416a-9ce1-817e7daba67a" providerId="ADAL" clId="{16C1B932-99A5-48FE-BD66-9C3A0FCCFC9D}" dt="2023-11-30T20:49:45.624" v="81"/>
          <ac:spMkLst>
            <pc:docMk/>
            <pc:sldMk cId="1995938755" sldId="270"/>
            <ac:spMk id="8" creationId="{8B84C30C-51D9-4F5D-80E5-1B8F7BE029CC}"/>
          </ac:spMkLst>
        </pc:spChg>
      </pc:sldChg>
      <pc:sldChg chg="add del">
        <pc:chgData name="Danene Kopperud" userId="cf654e1e-212e-416a-9ce1-817e7daba67a" providerId="ADAL" clId="{16C1B932-99A5-48FE-BD66-9C3A0FCCFC9D}" dt="2023-11-30T20:49:19.157" v="77" actId="2696"/>
        <pc:sldMkLst>
          <pc:docMk/>
          <pc:sldMk cId="1353765814" sldId="271"/>
        </pc:sldMkLst>
      </pc:sldChg>
      <pc:sldChg chg="add del">
        <pc:chgData name="Danene Kopperud" userId="cf654e1e-212e-416a-9ce1-817e7daba67a" providerId="ADAL" clId="{16C1B932-99A5-48FE-BD66-9C3A0FCCFC9D}" dt="2023-11-30T20:49:12.817" v="76" actId="2696"/>
        <pc:sldMkLst>
          <pc:docMk/>
          <pc:sldMk cId="3711467951" sldId="272"/>
        </pc:sldMkLst>
      </pc:sldChg>
      <pc:sldChg chg="add del">
        <pc:chgData name="Danene Kopperud" userId="cf654e1e-212e-416a-9ce1-817e7daba67a" providerId="ADAL" clId="{16C1B932-99A5-48FE-BD66-9C3A0FCCFC9D}" dt="2023-11-30T20:49:09.661" v="75" actId="2696"/>
        <pc:sldMkLst>
          <pc:docMk/>
          <pc:sldMk cId="3227339156" sldId="273"/>
        </pc:sldMkLst>
      </pc:sldChg>
      <pc:sldChg chg="add del">
        <pc:chgData name="Danene Kopperud" userId="cf654e1e-212e-416a-9ce1-817e7daba67a" providerId="ADAL" clId="{16C1B932-99A5-48FE-BD66-9C3A0FCCFC9D}" dt="2023-11-30T20:49:07.402" v="74" actId="2696"/>
        <pc:sldMkLst>
          <pc:docMk/>
          <pc:sldMk cId="2450522620" sldId="274"/>
        </pc:sldMkLst>
      </pc:sldChg>
      <pc:sldChg chg="addSp modSp add mod">
        <pc:chgData name="Danene Kopperud" userId="cf654e1e-212e-416a-9ce1-817e7daba67a" providerId="ADAL" clId="{16C1B932-99A5-48FE-BD66-9C3A0FCCFC9D}" dt="2023-11-30T20:51:21.374" v="106" actId="1076"/>
        <pc:sldMkLst>
          <pc:docMk/>
          <pc:sldMk cId="4214781415" sldId="275"/>
        </pc:sldMkLst>
        <pc:spChg chg="mod">
          <ac:chgData name="Danene Kopperud" userId="cf654e1e-212e-416a-9ce1-817e7daba67a" providerId="ADAL" clId="{16C1B932-99A5-48FE-BD66-9C3A0FCCFC9D}" dt="2023-11-30T20:50:23.066" v="102" actId="1076"/>
          <ac:spMkLst>
            <pc:docMk/>
            <pc:sldMk cId="4214781415" sldId="275"/>
            <ac:spMk id="4" creationId="{9743F9EE-6DBE-40E6-83F7-FA1F0B901AA0}"/>
          </ac:spMkLst>
        </pc:spChg>
        <pc:spChg chg="mod">
          <ac:chgData name="Danene Kopperud" userId="cf654e1e-212e-416a-9ce1-817e7daba67a" providerId="ADAL" clId="{16C1B932-99A5-48FE-BD66-9C3A0FCCFC9D}" dt="2023-11-30T20:50:19.097" v="101" actId="1076"/>
          <ac:spMkLst>
            <pc:docMk/>
            <pc:sldMk cId="4214781415" sldId="275"/>
            <ac:spMk id="8" creationId="{8B84C30C-51D9-4F5D-80E5-1B8F7BE029CC}"/>
          </ac:spMkLst>
        </pc:spChg>
        <pc:picChg chg="add mod">
          <ac:chgData name="Danene Kopperud" userId="cf654e1e-212e-416a-9ce1-817e7daba67a" providerId="ADAL" clId="{16C1B932-99A5-48FE-BD66-9C3A0FCCFC9D}" dt="2023-11-30T20:51:21.374" v="106" actId="1076"/>
          <ac:picMkLst>
            <pc:docMk/>
            <pc:sldMk cId="4214781415" sldId="275"/>
            <ac:picMk id="1026" creationId="{EA988903-CA88-0496-A60D-55C20FD8BE0E}"/>
          </ac:picMkLst>
        </pc:picChg>
      </pc:sldChg>
      <pc:sldChg chg="add">
        <pc:chgData name="Danene Kopperud" userId="cf654e1e-212e-416a-9ce1-817e7daba67a" providerId="ADAL" clId="{16C1B932-99A5-48FE-BD66-9C3A0FCCFC9D}" dt="2023-11-30T20:47:26.920" v="63"/>
        <pc:sldMkLst>
          <pc:docMk/>
          <pc:sldMk cId="529648883" sldId="276"/>
        </pc:sldMkLst>
      </pc:sldChg>
      <pc:sldChg chg="add">
        <pc:chgData name="Danene Kopperud" userId="cf654e1e-212e-416a-9ce1-817e7daba67a" providerId="ADAL" clId="{16C1B932-99A5-48FE-BD66-9C3A0FCCFC9D}" dt="2023-11-30T20:47:30.736" v="65"/>
        <pc:sldMkLst>
          <pc:docMk/>
          <pc:sldMk cId="98196064" sldId="277"/>
        </pc:sldMkLst>
      </pc:sldChg>
      <pc:sldChg chg="add">
        <pc:chgData name="Danene Kopperud" userId="cf654e1e-212e-416a-9ce1-817e7daba67a" providerId="ADAL" clId="{16C1B932-99A5-48FE-BD66-9C3A0FCCFC9D}" dt="2023-11-30T20:47:38.642" v="67"/>
        <pc:sldMkLst>
          <pc:docMk/>
          <pc:sldMk cId="329709660" sldId="278"/>
        </pc:sldMkLst>
      </pc:sldChg>
      <pc:sldChg chg="add">
        <pc:chgData name="Danene Kopperud" userId="cf654e1e-212e-416a-9ce1-817e7daba67a" providerId="ADAL" clId="{16C1B932-99A5-48FE-BD66-9C3A0FCCFC9D}" dt="2023-11-30T20:47:53.285" v="69"/>
        <pc:sldMkLst>
          <pc:docMk/>
          <pc:sldMk cId="1465719626" sldId="279"/>
        </pc:sldMkLst>
      </pc:sldChg>
      <pc:sldChg chg="add">
        <pc:chgData name="Danene Kopperud" userId="cf654e1e-212e-416a-9ce1-817e7daba67a" providerId="ADAL" clId="{16C1B932-99A5-48FE-BD66-9C3A0FCCFC9D}" dt="2023-11-30T20:48:42.769" v="71"/>
        <pc:sldMkLst>
          <pc:docMk/>
          <pc:sldMk cId="808046477" sldId="280"/>
        </pc:sldMkLst>
      </pc:sldChg>
      <pc:sldChg chg="add">
        <pc:chgData name="Danene Kopperud" userId="cf654e1e-212e-416a-9ce1-817e7daba67a" providerId="ADAL" clId="{16C1B932-99A5-48FE-BD66-9C3A0FCCFC9D}" dt="2023-11-30T20:48:44.291" v="73"/>
        <pc:sldMkLst>
          <pc:docMk/>
          <pc:sldMk cId="4039643317" sldId="281"/>
        </pc:sldMkLst>
      </pc:sldChg>
      <pc:sldChg chg="addSp delSp modSp add mod">
        <pc:chgData name="Danene Kopperud" userId="cf654e1e-212e-416a-9ce1-817e7daba67a" providerId="ADAL" clId="{16C1B932-99A5-48FE-BD66-9C3A0FCCFC9D}" dt="2023-11-30T20:52:56.817" v="109" actId="1076"/>
        <pc:sldMkLst>
          <pc:docMk/>
          <pc:sldMk cId="2448738801" sldId="282"/>
        </pc:sldMkLst>
        <pc:spChg chg="mod">
          <ac:chgData name="Danene Kopperud" userId="cf654e1e-212e-416a-9ce1-817e7daba67a" providerId="ADAL" clId="{16C1B932-99A5-48FE-BD66-9C3A0FCCFC9D}" dt="2023-11-30T20:50:04.439" v="99" actId="20577"/>
          <ac:spMkLst>
            <pc:docMk/>
            <pc:sldMk cId="2448738801" sldId="282"/>
            <ac:spMk id="4" creationId="{9743F9EE-6DBE-40E6-83F7-FA1F0B901AA0}"/>
          </ac:spMkLst>
        </pc:spChg>
        <pc:spChg chg="mod">
          <ac:chgData name="Danene Kopperud" userId="cf654e1e-212e-416a-9ce1-817e7daba67a" providerId="ADAL" clId="{16C1B932-99A5-48FE-BD66-9C3A0FCCFC9D}" dt="2023-11-30T20:49:56.002" v="94" actId="404"/>
          <ac:spMkLst>
            <pc:docMk/>
            <pc:sldMk cId="2448738801" sldId="282"/>
            <ac:spMk id="8" creationId="{8B84C30C-51D9-4F5D-80E5-1B8F7BE029CC}"/>
          </ac:spMkLst>
        </pc:spChg>
        <pc:picChg chg="add mod">
          <ac:chgData name="Danene Kopperud" userId="cf654e1e-212e-416a-9ce1-817e7daba67a" providerId="ADAL" clId="{16C1B932-99A5-48FE-BD66-9C3A0FCCFC9D}" dt="2023-11-30T20:52:56.817" v="109" actId="1076"/>
          <ac:picMkLst>
            <pc:docMk/>
            <pc:sldMk cId="2448738801" sldId="282"/>
            <ac:picMk id="2050" creationId="{1561D425-456D-61C1-49D6-D57389B258EA}"/>
          </ac:picMkLst>
        </pc:picChg>
        <pc:picChg chg="del">
          <ac:chgData name="Danene Kopperud" userId="cf654e1e-212e-416a-9ce1-817e7daba67a" providerId="ADAL" clId="{16C1B932-99A5-48FE-BD66-9C3A0FCCFC9D}" dt="2023-11-30T20:50:00.136" v="95" actId="478"/>
          <ac:picMkLst>
            <pc:docMk/>
            <pc:sldMk cId="2448738801" sldId="282"/>
            <ac:picMk id="34818" creationId="{B9D42688-A138-462D-B315-9671365AF923}"/>
          </ac:picMkLst>
        </pc:picChg>
      </pc:sldChg>
      <pc:sldMasterChg chg="add addSldLayout">
        <pc:chgData name="Danene Kopperud" userId="cf654e1e-212e-416a-9ce1-817e7daba67a" providerId="ADAL" clId="{16C1B932-99A5-48FE-BD66-9C3A0FCCFC9D}" dt="2023-11-30T20:43:49.839" v="0" actId="27028"/>
        <pc:sldMasterMkLst>
          <pc:docMk/>
          <pc:sldMasterMk cId="4154464999" sldId="2147483648"/>
        </pc:sldMasterMkLst>
        <pc:sldLayoutChg chg="add">
          <pc:chgData name="Danene Kopperud" userId="cf654e1e-212e-416a-9ce1-817e7daba67a" providerId="ADAL" clId="{16C1B932-99A5-48FE-BD66-9C3A0FCCFC9D}" dt="2023-11-30T20:43:49.839" v="0" actId="27028"/>
          <pc:sldLayoutMkLst>
            <pc:docMk/>
            <pc:sldMasterMk cId="4154464999" sldId="2147483648"/>
            <pc:sldLayoutMk cId="1073665649" sldId="2147483654"/>
          </pc:sldLayoutMkLst>
        </pc:sldLayoutChg>
      </pc:sldMasterChg>
      <pc:sldMasterChg chg="add addSldLayout">
        <pc:chgData name="Danene Kopperud" userId="cf654e1e-212e-416a-9ce1-817e7daba67a" providerId="ADAL" clId="{16C1B932-99A5-48FE-BD66-9C3A0FCCFC9D}" dt="2023-11-30T20:47:26.916" v="62" actId="27028"/>
        <pc:sldMasterMkLst>
          <pc:docMk/>
          <pc:sldMasterMk cId="2619597862" sldId="2147483660"/>
        </pc:sldMasterMkLst>
        <pc:sldLayoutChg chg="add">
          <pc:chgData name="Danene Kopperud" userId="cf654e1e-212e-416a-9ce1-817e7daba67a" providerId="ADAL" clId="{16C1B932-99A5-48FE-BD66-9C3A0FCCFC9D}" dt="2023-11-30T20:47:26.916" v="62" actId="27028"/>
          <pc:sldLayoutMkLst>
            <pc:docMk/>
            <pc:sldMasterMk cId="2619597862" sldId="2147483660"/>
            <pc:sldLayoutMk cId="4018919058" sldId="2147483663"/>
          </pc:sldLayoutMkLst>
        </pc:sldLayoutChg>
      </pc:sldMasterChg>
      <pc:sldMasterChg chg="add addSldLayout modSldLayout">
        <pc:chgData name="Danene Kopperud" userId="cf654e1e-212e-416a-9ce1-817e7daba67a" providerId="ADAL" clId="{16C1B932-99A5-48FE-BD66-9C3A0FCCFC9D}" dt="2023-11-30T20:47:26.916" v="62" actId="27028"/>
        <pc:sldMasterMkLst>
          <pc:docMk/>
          <pc:sldMasterMk cId="4154464999" sldId="2147483662"/>
        </pc:sldMasterMkLst>
        <pc:sldLayoutChg chg="add replId">
          <pc:chgData name="Danene Kopperud" userId="cf654e1e-212e-416a-9ce1-817e7daba67a" providerId="ADAL" clId="{16C1B932-99A5-48FE-BD66-9C3A0FCCFC9D}" dt="2023-11-30T20:47:26.916" v="62" actId="27028"/>
          <pc:sldLayoutMkLst>
            <pc:docMk/>
            <pc:sldMasterMk cId="4154464999" sldId="2147483662"/>
            <pc:sldLayoutMk cId="1073665649" sldId="2147483665"/>
          </pc:sldLayoutMkLst>
        </pc:sldLayoutChg>
      </pc:sldMasterChg>
      <pc:sldMasterChg chg="replId modSldLayout">
        <pc:chgData name="Danene Kopperud" userId="cf654e1e-212e-416a-9ce1-817e7daba67a" providerId="ADAL" clId="{16C1B932-99A5-48FE-BD66-9C3A0FCCFC9D}" dt="2023-11-30T20:47:26.916" v="62" actId="27028"/>
        <pc:sldMasterMkLst>
          <pc:docMk/>
          <pc:sldMasterMk cId="246136625" sldId="2147483664"/>
        </pc:sldMasterMkLst>
        <pc:sldLayoutChg chg="replId">
          <pc:chgData name="Danene Kopperud" userId="cf654e1e-212e-416a-9ce1-817e7daba67a" providerId="ADAL" clId="{16C1B932-99A5-48FE-BD66-9C3A0FCCFC9D}" dt="2023-11-30T20:43:49.839" v="0" actId="27028"/>
          <pc:sldLayoutMkLst>
            <pc:docMk/>
            <pc:sldMasterMk cId="246136625" sldId="2147483664"/>
            <pc:sldLayoutMk cId="2178319086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D8D3-8C22-F47D-6587-A0025F2D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27C2F-D2F1-3386-1FD6-1B59879BA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0395-8984-659B-D12C-5F7ECAB2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0AF8-A354-4A73-5889-7344ECB3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C7DBC-7FF8-B7E8-DCA3-E1D1DC51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9817-CC35-5391-86A5-196C8678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FDE0E-98E3-A0B5-179D-DA29C00D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8CC1-BF34-D17E-872B-78E38DA6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95B0-31DB-9B07-ECE9-24383C06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06BA-C747-3124-2F6E-7F1624A3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00ADE-55A1-4C45-8805-FCA02EC08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9589-6B09-3AA1-5D49-362DBD474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4B0F9-7ED2-B49A-66F1-F931B4BC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91FB7-220D-5D25-AA08-AEDCBF80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46056-C7F9-5C33-1EED-2CB36D52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5179-D083-4C74-885A-12FB163B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9842-4C69-4DD6-A641-59507145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4E36-7D2A-4A26-AAA8-1BE09B71A4A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0DD9-840E-4BE6-A234-C6073500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015F-FFAB-4764-8E52-66919BE4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6AB5-B9B0-4708-B113-A1E189C5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5179-D083-4C74-885A-12FB163B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9842-4C69-4DD6-A641-59507145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E320-E9E6-49F3-A5F0-EE2A775244BB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0DD9-840E-4BE6-A234-C6073500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015F-FFAB-4764-8E52-66919BE4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6AB5-B9B0-4708-B113-A1E189C5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783D-D790-439C-A177-F4D890F1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67C22-9D66-4CB5-B144-FE4C2A31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F3-08E8-43B3-AEF8-1A445E4A08B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2A6C1-3CF8-479F-A916-BC2287DB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F38DA-DF4D-4CD0-BB47-4BEAC80F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DC5F-52AA-4EC3-B1E4-A2476C62E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1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AB5D-89F9-2F9F-2125-19E79120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0EDD-024E-89C9-81DA-5BE0F4D9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702D-3FC9-4235-74BB-95636018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E5FC-0426-708D-6183-E3C065E2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1EB9-7AEF-A28B-7EA7-45B4FBDD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DAF9-7084-A8D3-8625-CFD2EEDB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F45FF-486D-51DD-44C5-767584D6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3EF6-C272-469F-D961-4FF7E456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7B26-3759-08E3-8152-9DE58CD7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0CCF0-D4E6-E898-1B5C-239CA09C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C2D6-A631-87E5-4E2E-00BF7680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9F2FB-A4EE-9EE7-3619-3BC6CDA5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BFF7-AC2E-0A69-1F4A-6557F4B5F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973CB-DC0B-F6B0-35E8-00D3B898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EA4B-0E7B-F230-D75F-7F9458CF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D7316-654E-3E77-A5D1-D8573FCC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426A-B171-C945-6240-2B639AF1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A5BD9-0D87-8E1A-AF60-36370961A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27BD2-26FB-06DF-FBCB-3224D87BE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7C24C-C940-D4FF-CC9A-42833F01B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5E7EE-1568-33D9-74F7-EA1E430AB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7910C-8EC2-A545-F900-51330645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52C03-C1A4-9E3C-4EFA-AAF1D7A3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CA840-D80E-1802-D051-630CC1B6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6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0B27-00EE-E6C8-6EBB-1D337B42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93294-32E2-C933-5C89-871BC91A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91E49-A99A-9011-D163-580974F6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2494-4114-83CC-7E65-B05AC708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CFA85-E43B-4EB2-6A71-A1865BF4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5BC7A-D31D-3DDC-94D5-5E3FEC1F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022F1-30BE-6EB1-FD61-3FB340E6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D2BB-1D0C-4A75-38B4-C1867BBF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82B3-A41A-B4ED-471D-682EE29C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F00C9-5E1A-D7AD-3E36-859625B05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79398-F735-52A9-D2AE-DC36B40A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D8F48-8696-0609-B573-7BD9341C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FC785-92CA-EC61-5CC6-18764C29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1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153-A428-E86E-E011-569CB747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A2B77-AF48-4C5F-191E-0AB0BC5AB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89B08-D1AA-641D-E143-928A3CF9F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42C44-5A32-B750-707B-F8984B48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916A9-6B7A-EDD6-D8B9-585F4E36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3286-A83C-B405-A6C3-7038822F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F74D5-B86E-9B08-E55A-4B530E34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247E-6D8D-23A1-B2F5-8D26F3DD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9BBB6-D92B-2563-C50A-D9C87C9F1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6997-3E7B-46FB-A49D-A10FE1178F1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DF10-FB47-FE61-6DBE-7265FF0BB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0B96-7F27-B30C-A3E5-5C37E5B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4707-FF7D-4836-8EC4-87940067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809EF-8B80-41DD-9067-2FC2D9B1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C2BC-3536-4E12-B057-913C67F73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35DF-5E13-4499-B2F4-407D5F480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4E36-7D2A-4A26-AAA8-1BE09B71A4A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4EC2A-6737-4B17-83A4-9E3596BF4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075B-3E58-418E-9393-B96BB6E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6AB5-B9B0-4708-B113-A1E189C5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809EF-8B80-41DD-9067-2FC2D9B1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C2BC-3536-4E12-B057-913C67F73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35DF-5E13-4499-B2F4-407D5F480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4E13-2A66-43E2-8835-87D4CF46F579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4EC2A-6737-4B17-83A4-9E3596BF4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075B-3E58-418E-9393-B96BB6E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6AB5-B9B0-4708-B113-A1E189C5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978BD-C0AA-446B-A5BC-21832AF7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D6159-1C2F-4C0A-A253-D92B03EB9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2FE3-ED1E-4889-9A93-C33D5EBC5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7A7F-B50B-400E-ABA5-40892F492E8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3350-7154-408D-8FC8-BE50EBB64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70E0-B77E-4162-A3B6-6AE87DD8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C22F-276A-42FC-A997-91C42A5E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BD04-713C-CDA8-5E73-A8A61BAB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0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Auntie Says</a:t>
            </a:r>
            <a:br>
              <a:rPr lang="en-GB" sz="8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n-GB" sz="8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GB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Students will learn the action words in the </a:t>
            </a:r>
            <a:r>
              <a:rPr lang="en-GB" sz="2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Michif</a:t>
            </a:r>
            <a:r>
              <a:rPr lang="en-GB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language.</a:t>
            </a:r>
            <a:endParaRPr lang="en-US" sz="8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throw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pimoshinî</a:t>
            </a:r>
          </a:p>
        </p:txBody>
      </p:sp>
      <p:pic>
        <p:nvPicPr>
          <p:cNvPr id="20482" name="Picture 2" descr="See the source image">
            <a:extLst>
              <a:ext uri="{FF2B5EF4-FFF2-40B4-BE49-F238E27FC236}">
                <a16:creationId xmlns:a16="http://schemas.microsoft.com/office/drawing/2014/main" id="{37656E65-0E9F-4715-B336-45CE060B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20" y="1417320"/>
            <a:ext cx="323265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1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move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waskawî </a:t>
            </a:r>
          </a:p>
        </p:txBody>
      </p:sp>
      <p:pic>
        <p:nvPicPr>
          <p:cNvPr id="26626" name="Picture 2" descr="See the source image">
            <a:extLst>
              <a:ext uri="{FF2B5EF4-FFF2-40B4-BE49-F238E27FC236}">
                <a16:creationId xmlns:a16="http://schemas.microsoft.com/office/drawing/2014/main" id="{E2BC3E34-C3BE-4F17-9E8D-24AEEC56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71" y="1614702"/>
            <a:ext cx="3812345" cy="3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1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294108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mîciso</a:t>
            </a:r>
          </a:p>
        </p:txBody>
      </p:sp>
      <p:pic>
        <p:nvPicPr>
          <p:cNvPr id="29698" name="Picture 2" descr="Image result for kids eat clipart black and white">
            <a:extLst>
              <a:ext uri="{FF2B5EF4-FFF2-40B4-BE49-F238E27FC236}">
                <a16:creationId xmlns:a16="http://schemas.microsoft.com/office/drawing/2014/main" id="{14E8ED8A-2DFE-4CA4-BBD6-CBCB5D34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1" y="1494437"/>
            <a:ext cx="3754017" cy="40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6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drink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973552" y="42663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minihkwî</a:t>
            </a:r>
          </a:p>
        </p:txBody>
      </p:sp>
      <p:pic>
        <p:nvPicPr>
          <p:cNvPr id="30722" name="Picture 2" descr="See the source image">
            <a:extLst>
              <a:ext uri="{FF2B5EF4-FFF2-40B4-BE49-F238E27FC236}">
                <a16:creationId xmlns:a16="http://schemas.microsoft.com/office/drawing/2014/main" id="{AB5F70CD-5517-44A0-8F49-BC62AFCEE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 bwMode="auto">
          <a:xfrm>
            <a:off x="4721926" y="1626959"/>
            <a:ext cx="3198186" cy="34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Comb your hair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973552" y="42663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sîķaho</a:t>
            </a:r>
          </a:p>
        </p:txBody>
      </p:sp>
      <p:pic>
        <p:nvPicPr>
          <p:cNvPr id="34818" name="Picture 2" descr="See the source image">
            <a:extLst>
              <a:ext uri="{FF2B5EF4-FFF2-40B4-BE49-F238E27FC236}">
                <a16:creationId xmlns:a16="http://schemas.microsoft.com/office/drawing/2014/main" id="{B9D42688-A138-462D-B315-9671365A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62" y="1807222"/>
            <a:ext cx="3823444" cy="32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0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973552" y="426630"/>
            <a:ext cx="106950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333333"/>
                </a:solidFill>
                <a:latin typeface="Aharoni"/>
                <a:cs typeface="Aharoni"/>
              </a:rPr>
              <a:t>kwîskî </a:t>
            </a:r>
            <a:endParaRPr lang="en-US" sz="9600" b="1" dirty="0">
              <a:solidFill>
                <a:srgbClr val="33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Kwee</a:t>
            </a:r>
            <a:r>
              <a:rPr lang="en-US" b="1" i="0" dirty="0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skee</a:t>
            </a:r>
            <a:endParaRPr lang="en-US" b="1" i="0" dirty="0">
              <a:solidFill>
                <a:srgbClr val="333333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Dancing Clipart Black And White - Library of dancing couple silhouette ...">
            <a:extLst>
              <a:ext uri="{FF2B5EF4-FFF2-40B4-BE49-F238E27FC236}">
                <a16:creationId xmlns:a16="http://schemas.microsoft.com/office/drawing/2014/main" id="{1561D425-456D-61C1-49D6-D57389B2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3" y="2388357"/>
            <a:ext cx="2314209" cy="31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38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852" y="5680763"/>
            <a:ext cx="39058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>
                <a:latin typeface="Aharoni"/>
                <a:cs typeface="Aharoni"/>
              </a:rPr>
              <a:t>Wake up</a:t>
            </a:r>
            <a:endParaRPr lang="en-US" sz="7200" dirty="0">
              <a:latin typeface="Aharoni"/>
              <a:cs typeface="Aharon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4113254" y="175734"/>
            <a:ext cx="3965491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7200" b="1" dirty="0" err="1">
                <a:solidFill>
                  <a:srgbClr val="333333"/>
                </a:solidFill>
                <a:latin typeface="Aharoni"/>
                <a:cs typeface="Aharoni"/>
              </a:rPr>
              <a:t>waniskâ</a:t>
            </a:r>
            <a:r>
              <a:rPr lang="en-US" sz="2000" b="1" dirty="0" err="1">
                <a:solidFill>
                  <a:srgbClr val="333333"/>
                </a:solidFill>
                <a:latin typeface="Aharoni"/>
                <a:cs typeface="Aharoni"/>
              </a:rPr>
              <a:t>Won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Aharoni"/>
                <a:cs typeface="Aharoni"/>
              </a:rPr>
              <a:t> is </a:t>
            </a:r>
            <a:r>
              <a:rPr lang="en-US" sz="2000" b="1" dirty="0" err="1">
                <a:solidFill>
                  <a:srgbClr val="333333"/>
                </a:solidFill>
                <a:latin typeface="Aharoni"/>
                <a:cs typeface="Aharoni"/>
              </a:rPr>
              <a:t>ka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Aharoni"/>
                <a:cs typeface="Aharoni"/>
              </a:rPr>
              <a:t>h</a:t>
            </a:r>
            <a:endParaRPr lang="en-US" sz="2000" b="1" i="0" dirty="0">
              <a:solidFill>
                <a:srgbClr val="333333"/>
              </a:solidFill>
              <a:effectLst/>
              <a:latin typeface="Aharoni"/>
              <a:cs typeface="Aharoni"/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Wake up clipart black and white 9 » Clipart Station">
            <a:extLst>
              <a:ext uri="{FF2B5EF4-FFF2-40B4-BE49-F238E27FC236}">
                <a16:creationId xmlns:a16="http://schemas.microsoft.com/office/drawing/2014/main" id="{EA988903-CA88-0496-A60D-55C20FD8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25" y="1770903"/>
            <a:ext cx="4897949" cy="37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8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Stop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nak</a:t>
            </a:r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2A9E2-9FA0-4B82-2714-7E76AB19B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78" y="1605820"/>
            <a:ext cx="3405043" cy="34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4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sleep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nipâ</a:t>
            </a:r>
            <a:endParaRPr lang="lv-LV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9048D-6C5C-129A-414A-AAD1AEA8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70" y="1702678"/>
            <a:ext cx="3599219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Laugh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pahpi</a:t>
            </a:r>
            <a:endParaRPr lang="lv-LV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667E0-7C83-2888-70C1-4D6FA234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17" y="1680433"/>
            <a:ext cx="3602565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838200" y="254351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api </a:t>
            </a:r>
          </a:p>
        </p:txBody>
      </p:sp>
      <p:pic>
        <p:nvPicPr>
          <p:cNvPr id="7170" name="Picture 2" descr="Image result for sit clipart black and white">
            <a:extLst>
              <a:ext uri="{FF2B5EF4-FFF2-40B4-BE49-F238E27FC236}">
                <a16:creationId xmlns:a16="http://schemas.microsoft.com/office/drawing/2014/main" id="{2C3F1612-9493-4C27-8E2B-593B2B27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63" y="1589649"/>
            <a:ext cx="2972605" cy="34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8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play</a:t>
            </a: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lv-LV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987619" y="238755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v-LV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mîtawî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A686B-050E-4B88-8A7D-F8C990C49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757" b="11905"/>
          <a:stretch/>
        </p:blipFill>
        <p:spPr>
          <a:xfrm>
            <a:off x="4337108" y="2083650"/>
            <a:ext cx="3402965" cy="28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9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Me or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838200" y="254351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endParaRPr lang="lv-LV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FFB33-FA57-4E27-BC2C-60B49BE6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51" y="1749005"/>
            <a:ext cx="3054361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838200" y="254351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kiya</a:t>
            </a:r>
            <a:endParaRPr lang="lv-LV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38DF4-4344-4F73-944F-20DBD275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91" y="1889723"/>
            <a:ext cx="3078554" cy="30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4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pimohtî</a:t>
            </a:r>
          </a:p>
        </p:txBody>
      </p:sp>
      <p:pic>
        <p:nvPicPr>
          <p:cNvPr id="12290" name="Picture 2" descr="Image result for kids walk  clipart black and white">
            <a:extLst>
              <a:ext uri="{FF2B5EF4-FFF2-40B4-BE49-F238E27FC236}">
                <a16:creationId xmlns:a16="http://schemas.microsoft.com/office/drawing/2014/main" id="{4563CC96-C7B2-45EB-95C1-16E3447C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1899137"/>
            <a:ext cx="2675205" cy="31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3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Jump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kwâskohti</a:t>
            </a:r>
          </a:p>
        </p:txBody>
      </p:sp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F2331544-9CF6-4508-B41E-93C0DC36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3" y="1549541"/>
            <a:ext cx="3537144" cy="35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Let’s 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nîmihitotân</a:t>
            </a:r>
          </a:p>
        </p:txBody>
      </p:sp>
      <p:pic>
        <p:nvPicPr>
          <p:cNvPr id="14338" name="Picture 2" descr="Image result for kids dance clipart black and white">
            <a:extLst>
              <a:ext uri="{FF2B5EF4-FFF2-40B4-BE49-F238E27FC236}">
                <a16:creationId xmlns:a16="http://schemas.microsoft.com/office/drawing/2014/main" id="{E6255A69-D8A9-46F0-A6E1-6D951ED6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97" y="1695043"/>
            <a:ext cx="4024805" cy="34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run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pimpahtâ</a:t>
            </a:r>
          </a:p>
        </p:txBody>
      </p:sp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4F2F51DF-29B2-403E-A44D-1D57A36C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36" y="1674054"/>
            <a:ext cx="2567315" cy="39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5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Stand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nîpawi</a:t>
            </a:r>
          </a:p>
        </p:txBody>
      </p:sp>
      <p:pic>
        <p:nvPicPr>
          <p:cNvPr id="16386" name="Picture 2" descr="See the source image">
            <a:extLst>
              <a:ext uri="{FF2B5EF4-FFF2-40B4-BE49-F238E27FC236}">
                <a16:creationId xmlns:a16="http://schemas.microsoft.com/office/drawing/2014/main" id="{8943CFCC-4DD3-445F-AE79-FF67D5933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74" y="1800346"/>
            <a:ext cx="2357755" cy="3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9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hit/strike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paķamaha</a:t>
            </a:r>
          </a:p>
        </p:txBody>
      </p:sp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6F4AFCF2-576E-4765-89C8-7047E54A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25" y="1744444"/>
            <a:ext cx="3369111" cy="33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4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F9EE-6DBE-40E6-83F7-FA1F0B90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7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kick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4C30C-51D9-4F5D-80E5-1B8F7BE029CC}"/>
              </a:ext>
            </a:extLst>
          </p:cNvPr>
          <p:cNvSpPr txBox="1"/>
          <p:nvPr/>
        </p:nvSpPr>
        <p:spPr>
          <a:xfrm>
            <a:off x="748468" y="307360"/>
            <a:ext cx="106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7200" dirty="0">
                <a:latin typeface="Aharoni" panose="02010803020104030203" pitchFamily="2" charset="-79"/>
                <a:cs typeface="Aharoni" panose="02010803020104030203" pitchFamily="2" charset="-79"/>
              </a:rPr>
              <a:t>tahkis</a:t>
            </a: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ka</a:t>
            </a:r>
            <a:endParaRPr lang="lv-LV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458" name="Picture 2" descr="See the source image">
            <a:extLst>
              <a:ext uri="{FF2B5EF4-FFF2-40B4-BE49-F238E27FC236}">
                <a16:creationId xmlns:a16="http://schemas.microsoft.com/office/drawing/2014/main" id="{BA66C53D-C2D3-401F-87CE-515327D7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528763"/>
            <a:ext cx="3600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1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CA7EC6D565145AE71CBB9464666B3" ma:contentTypeVersion="16" ma:contentTypeDescription="Create a new document." ma:contentTypeScope="" ma:versionID="c4bc8b051f6b1ae2269242f34db3701a">
  <xsd:schema xmlns:xsd="http://www.w3.org/2001/XMLSchema" xmlns:xs="http://www.w3.org/2001/XMLSchema" xmlns:p="http://schemas.microsoft.com/office/2006/metadata/properties" xmlns:ns2="d8e4db85-a6b3-4fd7-a97f-7ff115b7626d" xmlns:ns3="6ae486bf-0f8e-4d6c-88b6-7f3d4dc75059" targetNamespace="http://schemas.microsoft.com/office/2006/metadata/properties" ma:root="true" ma:fieldsID="2c4ece7cbca9a095f259eb5fa470bdb4" ns2:_="" ns3:_="">
    <xsd:import namespace="d8e4db85-a6b3-4fd7-a97f-7ff115b7626d"/>
    <xsd:import namespace="6ae486bf-0f8e-4d6c-88b6-7f3d4dc75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4db85-a6b3-4fd7-a97f-7ff115b76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3833f2-6fce-4cbb-9cbe-5df951b6b1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486bf-0f8e-4d6c-88b6-7f3d4dc75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f799e8-0cc8-40cd-8b46-03925a9a0cb9}" ma:internalName="TaxCatchAll" ma:showField="CatchAllData" ma:web="6ae486bf-0f8e-4d6c-88b6-7f3d4dc75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e4db85-a6b3-4fd7-a97f-7ff115b7626d">
      <Terms xmlns="http://schemas.microsoft.com/office/infopath/2007/PartnerControls"/>
    </lcf76f155ced4ddcb4097134ff3c332f>
    <TaxCatchAll xmlns="6ae486bf-0f8e-4d6c-88b6-7f3d4dc75059" xsi:nil="true"/>
    <SharedWithUsers xmlns="6ae486bf-0f8e-4d6c-88b6-7f3d4dc75059">
      <UserInfo>
        <DisplayName>Dayna King</DisplayName>
        <AccountId>48</AccountId>
        <AccountType/>
      </UserInfo>
      <UserInfo>
        <DisplayName>Ashley Oystrick</DisplayName>
        <AccountId>150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08D45E-CC27-44A7-A723-EB23D3D158B9}"/>
</file>

<file path=customXml/itemProps2.xml><?xml version="1.0" encoding="utf-8"?>
<ds:datastoreItem xmlns:ds="http://schemas.openxmlformats.org/officeDocument/2006/customXml" ds:itemID="{67D9CD99-3010-49D0-9499-70B707F7640B}"/>
</file>

<file path=customXml/itemProps3.xml><?xml version="1.0" encoding="utf-8"?>
<ds:datastoreItem xmlns:ds="http://schemas.openxmlformats.org/officeDocument/2006/customXml" ds:itemID="{C41C16D5-66C4-4761-90AD-48F5BE3921F6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90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ADLaM Display</vt:lpstr>
      <vt:lpstr>Aharoni</vt:lpstr>
      <vt:lpstr>Arial</vt:lpstr>
      <vt:lpstr>Calibri</vt:lpstr>
      <vt:lpstr>Calibri Light</vt:lpstr>
      <vt:lpstr>Office Theme</vt:lpstr>
      <vt:lpstr>Office Theme</vt:lpstr>
      <vt:lpstr>Office Theme</vt:lpstr>
      <vt:lpstr>Office Theme</vt:lpstr>
      <vt:lpstr>Auntie Says  Students will learn the action words in the Michif language.</vt:lpstr>
      <vt:lpstr>sit</vt:lpstr>
      <vt:lpstr>walk</vt:lpstr>
      <vt:lpstr>Jump</vt:lpstr>
      <vt:lpstr>Let’s dance</vt:lpstr>
      <vt:lpstr>run</vt:lpstr>
      <vt:lpstr>Stand up</vt:lpstr>
      <vt:lpstr>hit/strike</vt:lpstr>
      <vt:lpstr>kick</vt:lpstr>
      <vt:lpstr>throw it</vt:lpstr>
      <vt:lpstr>move</vt:lpstr>
      <vt:lpstr>eat</vt:lpstr>
      <vt:lpstr>drink</vt:lpstr>
      <vt:lpstr>Comb your hair</vt:lpstr>
      <vt:lpstr>turn</vt:lpstr>
      <vt:lpstr>Wake up</vt:lpstr>
      <vt:lpstr>Stop</vt:lpstr>
      <vt:lpstr>sleep</vt:lpstr>
      <vt:lpstr>Laugh</vt:lpstr>
      <vt:lpstr>        play        </vt:lpstr>
      <vt:lpstr>Me or I</vt:lpstr>
      <vt:lpstr>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Auntie Says  Students will learn the action words in the Michif language.</dc:title>
  <dc:creator>Danene Kopperud</dc:creator>
  <cp:lastModifiedBy>Danene Kopperud</cp:lastModifiedBy>
  <cp:revision>1</cp:revision>
  <dcterms:created xsi:type="dcterms:W3CDTF">2023-11-30T20:43:26Z</dcterms:created>
  <dcterms:modified xsi:type="dcterms:W3CDTF">2023-11-30T20:59:51Z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0x010100B1ACA7EC6D565145AE71CBB9464666B3</vt:lpwstr>
  </property>
</Properties>
</file>