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56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3C05DA-04AF-331B-4FF4-A7014EBBC284}" v="10" dt="2025-01-30T17:42:12.5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ene Kopperud" userId="S::danene.kopperud@nwsd.ca::cf654e1e-212e-416a-9ce1-817e7daba67a" providerId="AD" clId="Web-{D63C05DA-04AF-331B-4FF4-A7014EBBC284}"/>
    <pc:docChg chg="addSld modSld sldOrd">
      <pc:chgData name="Danene Kopperud" userId="S::danene.kopperud@nwsd.ca::cf654e1e-212e-416a-9ce1-817e7daba67a" providerId="AD" clId="Web-{D63C05DA-04AF-331B-4FF4-A7014EBBC284}" dt="2025-01-30T17:42:12.533" v="9"/>
      <pc:docMkLst>
        <pc:docMk/>
      </pc:docMkLst>
      <pc:sldChg chg="new">
        <pc:chgData name="Danene Kopperud" userId="S::danene.kopperud@nwsd.ca::cf654e1e-212e-416a-9ce1-817e7daba67a" providerId="AD" clId="Web-{D63C05DA-04AF-331B-4FF4-A7014EBBC284}" dt="2025-01-30T17:41:28.018" v="0"/>
        <pc:sldMkLst>
          <pc:docMk/>
          <pc:sldMk cId="295446821" sldId="257"/>
        </pc:sldMkLst>
      </pc:sldChg>
      <pc:sldChg chg="addSp modSp new ord">
        <pc:chgData name="Danene Kopperud" userId="S::danene.kopperud@nwsd.ca::cf654e1e-212e-416a-9ce1-817e7daba67a" providerId="AD" clId="Web-{D63C05DA-04AF-331B-4FF4-A7014EBBC284}" dt="2025-01-30T17:42:12.533" v="9"/>
        <pc:sldMkLst>
          <pc:docMk/>
          <pc:sldMk cId="230510374" sldId="258"/>
        </pc:sldMkLst>
        <pc:picChg chg="add mod">
          <ac:chgData name="Danene Kopperud" userId="S::danene.kopperud@nwsd.ca::cf654e1e-212e-416a-9ce1-817e7daba67a" providerId="AD" clId="Web-{D63C05DA-04AF-331B-4FF4-A7014EBBC284}" dt="2025-01-30T17:42:04.752" v="8" actId="14100"/>
          <ac:picMkLst>
            <pc:docMk/>
            <pc:sldMk cId="230510374" sldId="258"/>
            <ac:picMk id="2" creationId="{C2869714-921C-7AFC-F683-7D52AF8EE6E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ildlife Posters | Saskatchewan Wildlife Federation">
            <a:extLst>
              <a:ext uri="{FF2B5EF4-FFF2-40B4-BE49-F238E27FC236}">
                <a16:creationId xmlns:a16="http://schemas.microsoft.com/office/drawing/2014/main" id="{C2869714-921C-7AFC-F683-7D52AF8EE6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8326" y="-3675"/>
            <a:ext cx="4746976" cy="686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10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F0811-2240-399C-996D-8E6B5D76A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77AF2-F10F-A122-945C-627E48B06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4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ACA7EC6D565145AE71CBB9464666B3" ma:contentTypeVersion="17" ma:contentTypeDescription="Create a new document." ma:contentTypeScope="" ma:versionID="35cdf20c080d3c561a4db79247d04e8d">
  <xsd:schema xmlns:xsd="http://www.w3.org/2001/XMLSchema" xmlns:xs="http://www.w3.org/2001/XMLSchema" xmlns:p="http://schemas.microsoft.com/office/2006/metadata/properties" xmlns:ns2="d8e4db85-a6b3-4fd7-a97f-7ff115b7626d" xmlns:ns3="6ae486bf-0f8e-4d6c-88b6-7f3d4dc75059" targetNamespace="http://schemas.microsoft.com/office/2006/metadata/properties" ma:root="true" ma:fieldsID="00effb88908e5a2af18b2197ef9ff919" ns2:_="" ns3:_="">
    <xsd:import namespace="d8e4db85-a6b3-4fd7-a97f-7ff115b7626d"/>
    <xsd:import namespace="6ae486bf-0f8e-4d6c-88b6-7f3d4dc750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e4db85-a6b3-4fd7-a97f-7ff115b762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a3833f2-6fce-4cbb-9cbe-5df951b6b1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e486bf-0f8e-4d6c-88b6-7f3d4dc7505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1f799e8-0cc8-40cd-8b46-03925a9a0cb9}" ma:internalName="TaxCatchAll" ma:showField="CatchAllData" ma:web="6ae486bf-0f8e-4d6c-88b6-7f3d4dc750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e486bf-0f8e-4d6c-88b6-7f3d4dc75059" xsi:nil="true"/>
    <lcf76f155ced4ddcb4097134ff3c332f xmlns="d8e4db85-a6b3-4fd7-a97f-7ff115b7626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3578B13-93A9-4443-8742-BD85C4A60A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450404-264F-4FD7-805E-35576E7EB464}">
  <ds:schemaRefs>
    <ds:schemaRef ds:uri="6ae486bf-0f8e-4d6c-88b6-7f3d4dc75059"/>
    <ds:schemaRef ds:uri="d8e4db85-a6b3-4fd7-a97f-7ff115b7626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202E5CE-CFC9-43E6-92CA-8E8476AFD7C3}">
  <ds:schemaRefs>
    <ds:schemaRef ds:uri="6ae486bf-0f8e-4d6c-88b6-7f3d4dc75059"/>
    <ds:schemaRef ds:uri="d8e4db85-a6b3-4fd7-a97f-7ff115b7626d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2025-01-30T17:41:18Z</dcterms:created>
  <dcterms:modified xsi:type="dcterms:W3CDTF">2025-01-30T17:42:19Z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0x010100B1ACA7EC6D565145AE71CBB9464666B3</vt:lpwstr>
  </property>
  <property fmtid="{D5CDD505-2E9C-101B-9397-08002B2CF9AE}" pid="3" name="MediaServiceImageTags">
    <vt:lpwstr/>
  </property>
</Properties>
</file>