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62" r:id="rId6"/>
    <p:sldId id="258" r:id="rId7"/>
    <p:sldId id="259" r:id="rId8"/>
    <p:sldId id="257" r:id="rId9"/>
    <p:sldId id="260" r:id="rId10"/>
    <p:sldId id="261" r:id="rId11"/>
    <p:sldId id="263" r:id="rId12"/>
    <p:sldId id="26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71813AA-C1EF-4484-8386-78D0E705AA6E}" v="1" dt="2025-02-22T19:15:54.1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isha Cattell" userId="S::trisha.cattell@nwsd.ca::d7b5eab1-c69d-4eeb-afef-ffed904eb524" providerId="AD" clId="Web-{A71813AA-C1EF-4484-8386-78D0E705AA6E}"/>
    <pc:docChg chg="modSld">
      <pc:chgData name="Trisha Cattell" userId="S::trisha.cattell@nwsd.ca::d7b5eab1-c69d-4eeb-afef-ffed904eb524" providerId="AD" clId="Web-{A71813AA-C1EF-4484-8386-78D0E705AA6E}" dt="2025-02-22T19:15:54.139" v="0" actId="14100"/>
      <pc:docMkLst>
        <pc:docMk/>
      </pc:docMkLst>
      <pc:sldChg chg="modSp">
        <pc:chgData name="Trisha Cattell" userId="S::trisha.cattell@nwsd.ca::d7b5eab1-c69d-4eeb-afef-ffed904eb524" providerId="AD" clId="Web-{A71813AA-C1EF-4484-8386-78D0E705AA6E}" dt="2025-02-22T19:15:54.139" v="0" actId="14100"/>
        <pc:sldMkLst>
          <pc:docMk/>
          <pc:sldMk cId="2903923263" sldId="257"/>
        </pc:sldMkLst>
        <pc:picChg chg="mod">
          <ac:chgData name="Trisha Cattell" userId="S::trisha.cattell@nwsd.ca::d7b5eab1-c69d-4eeb-afef-ffed904eb524" providerId="AD" clId="Web-{A71813AA-C1EF-4484-8386-78D0E705AA6E}" dt="2025-02-22T19:15:54.139" v="0" actId="14100"/>
          <ac:picMkLst>
            <pc:docMk/>
            <pc:sldMk cId="2903923263" sldId="257"/>
            <ac:picMk id="6" creationId="{55EBCA00-89B0-8666-86E3-865264E88B90}"/>
          </ac:picMkLst>
        </pc:picChg>
      </pc:sldChg>
    </pc:docChg>
  </pc:docChgLst>
  <pc:docChgLst>
    <pc:chgData name="Danene Kopperud" userId="S::danene.kopperud@nwsd.ca::cf654e1e-212e-416a-9ce1-817e7daba67a" providerId="AD" clId="Web-{77E063DD-6FCD-057A-7510-0EF41373336A}"/>
    <pc:docChg chg="addSld modSld sldOrd">
      <pc:chgData name="Danene Kopperud" userId="S::danene.kopperud@nwsd.ca::cf654e1e-212e-416a-9ce1-817e7daba67a" providerId="AD" clId="Web-{77E063DD-6FCD-057A-7510-0EF41373336A}" dt="2025-02-04T18:06:25.824" v="352"/>
      <pc:docMkLst>
        <pc:docMk/>
      </pc:docMkLst>
      <pc:sldChg chg="addSp delSp modSp mod setBg modClrScheme chgLayout">
        <pc:chgData name="Danene Kopperud" userId="S::danene.kopperud@nwsd.ca::cf654e1e-212e-416a-9ce1-817e7daba67a" providerId="AD" clId="Web-{77E063DD-6FCD-057A-7510-0EF41373336A}" dt="2025-02-04T17:20:18.255" v="31" actId="20577"/>
        <pc:sldMkLst>
          <pc:docMk/>
          <pc:sldMk cId="109857222" sldId="256"/>
        </pc:sldMkLst>
        <pc:spChg chg="mod ord">
          <ac:chgData name="Danene Kopperud" userId="S::danene.kopperud@nwsd.ca::cf654e1e-212e-416a-9ce1-817e7daba67a" providerId="AD" clId="Web-{77E063DD-6FCD-057A-7510-0EF41373336A}" dt="2025-02-04T17:20:18.255" v="31" actId="20577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Danene Kopperud" userId="S::danene.kopperud@nwsd.ca::cf654e1e-212e-416a-9ce1-817e7daba67a" providerId="AD" clId="Web-{77E063DD-6FCD-057A-7510-0EF41373336A}" dt="2025-02-04T17:18:06.424" v="21"/>
          <ac:spMkLst>
            <pc:docMk/>
            <pc:sldMk cId="109857222" sldId="256"/>
            <ac:spMk id="3" creationId="{00000000-0000-0000-0000-000000000000}"/>
          </ac:spMkLst>
        </pc:spChg>
        <pc:spChg chg="add del mod ord">
          <ac:chgData name="Danene Kopperud" userId="S::danene.kopperud@nwsd.ca::cf654e1e-212e-416a-9ce1-817e7daba67a" providerId="AD" clId="Web-{77E063DD-6FCD-057A-7510-0EF41373336A}" dt="2025-02-04T17:20:03.427" v="25"/>
          <ac:spMkLst>
            <pc:docMk/>
            <pc:sldMk cId="109857222" sldId="256"/>
            <ac:spMk id="4" creationId="{D4F4DC60-19D1-444D-B07D-2538C3104A01}"/>
          </ac:spMkLst>
        </pc:spChg>
        <pc:spChg chg="add">
          <ac:chgData name="Danene Kopperud" userId="S::danene.kopperud@nwsd.ca::cf654e1e-212e-416a-9ce1-817e7daba67a" providerId="AD" clId="Web-{77E063DD-6FCD-057A-7510-0EF41373336A}" dt="2025-02-04T17:20:09.333" v="26"/>
          <ac:spMkLst>
            <pc:docMk/>
            <pc:sldMk cId="109857222" sldId="256"/>
            <ac:spMk id="10" creationId="{37C89E4B-3C9F-44B9-8B86-D9E3D112D8EC}"/>
          </ac:spMkLst>
        </pc:spChg>
        <pc:picChg chg="add mod ord">
          <ac:chgData name="Danene Kopperud" userId="S::danene.kopperud@nwsd.ca::cf654e1e-212e-416a-9ce1-817e7daba67a" providerId="AD" clId="Web-{77E063DD-6FCD-057A-7510-0EF41373336A}" dt="2025-02-04T17:20:09.333" v="26"/>
          <ac:picMkLst>
            <pc:docMk/>
            <pc:sldMk cId="109857222" sldId="256"/>
            <ac:picMk id="5" creationId="{14C69657-5191-F2AA-452B-79814D80B7B6}"/>
          </ac:picMkLst>
        </pc:picChg>
        <pc:cxnChg chg="add">
          <ac:chgData name="Danene Kopperud" userId="S::danene.kopperud@nwsd.ca::cf654e1e-212e-416a-9ce1-817e7daba67a" providerId="AD" clId="Web-{77E063DD-6FCD-057A-7510-0EF41373336A}" dt="2025-02-04T17:20:09.333" v="26"/>
          <ac:cxnSpMkLst>
            <pc:docMk/>
            <pc:sldMk cId="109857222" sldId="256"/>
            <ac:cxnSpMk id="12" creationId="{AA2EAA10-076F-46BD-8F0F-B9A2FB77A85C}"/>
          </ac:cxnSpMkLst>
        </pc:cxnChg>
        <pc:cxnChg chg="add">
          <ac:chgData name="Danene Kopperud" userId="S::danene.kopperud@nwsd.ca::cf654e1e-212e-416a-9ce1-817e7daba67a" providerId="AD" clId="Web-{77E063DD-6FCD-057A-7510-0EF41373336A}" dt="2025-02-04T17:20:09.333" v="26"/>
          <ac:cxnSpMkLst>
            <pc:docMk/>
            <pc:sldMk cId="109857222" sldId="256"/>
            <ac:cxnSpMk id="14" creationId="{D891E407-403B-4764-86C9-33A56D3BCAA3}"/>
          </ac:cxnSpMkLst>
        </pc:cxnChg>
      </pc:sldChg>
      <pc:sldChg chg="addSp delSp modSp new mod modClrScheme chgLayout">
        <pc:chgData name="Danene Kopperud" userId="S::danene.kopperud@nwsd.ca::cf654e1e-212e-416a-9ce1-817e7daba67a" providerId="AD" clId="Web-{77E063DD-6FCD-057A-7510-0EF41373336A}" dt="2025-02-04T18:02:06.272" v="349"/>
        <pc:sldMkLst>
          <pc:docMk/>
          <pc:sldMk cId="2903923263" sldId="257"/>
        </pc:sldMkLst>
        <pc:spChg chg="del">
          <ac:chgData name="Danene Kopperud" userId="S::danene.kopperud@nwsd.ca::cf654e1e-212e-416a-9ce1-817e7daba67a" providerId="AD" clId="Web-{77E063DD-6FCD-057A-7510-0EF41373336A}" dt="2025-02-04T17:22:25.773" v="35"/>
          <ac:spMkLst>
            <pc:docMk/>
            <pc:sldMk cId="2903923263" sldId="257"/>
            <ac:spMk id="2" creationId="{E3703B60-12A2-EEAA-982F-79E059740935}"/>
          </ac:spMkLst>
        </pc:spChg>
        <pc:spChg chg="del">
          <ac:chgData name="Danene Kopperud" userId="S::danene.kopperud@nwsd.ca::cf654e1e-212e-416a-9ce1-817e7daba67a" providerId="AD" clId="Web-{77E063DD-6FCD-057A-7510-0EF41373336A}" dt="2025-02-04T17:22:18.929" v="33"/>
          <ac:spMkLst>
            <pc:docMk/>
            <pc:sldMk cId="2903923263" sldId="257"/>
            <ac:spMk id="3" creationId="{7F6FE0A2-869E-54C9-0DCA-DCD803AEF93E}"/>
          </ac:spMkLst>
        </pc:spChg>
        <pc:spChg chg="add mod ord">
          <ac:chgData name="Danene Kopperud" userId="S::danene.kopperud@nwsd.ca::cf654e1e-212e-416a-9ce1-817e7daba67a" providerId="AD" clId="Web-{77E063DD-6FCD-057A-7510-0EF41373336A}" dt="2025-02-04T17:24:19.572" v="63" actId="1076"/>
          <ac:spMkLst>
            <pc:docMk/>
            <pc:sldMk cId="2903923263" sldId="257"/>
            <ac:spMk id="5" creationId="{0942E8D0-2D95-97CF-2874-F750DF72CAE1}"/>
          </ac:spMkLst>
        </pc:spChg>
        <pc:picChg chg="add mod ord">
          <ac:chgData name="Danene Kopperud" userId="S::danene.kopperud@nwsd.ca::cf654e1e-212e-416a-9ce1-817e7daba67a" providerId="AD" clId="Web-{77E063DD-6FCD-057A-7510-0EF41373336A}" dt="2025-02-04T17:22:46.758" v="40" actId="1076"/>
          <ac:picMkLst>
            <pc:docMk/>
            <pc:sldMk cId="2903923263" sldId="257"/>
            <ac:picMk id="4" creationId="{640B9786-DCA0-C58A-676D-8CD952351A9A}"/>
          </ac:picMkLst>
        </pc:picChg>
        <pc:picChg chg="add mod">
          <ac:chgData name="Danene Kopperud" userId="S::danene.kopperud@nwsd.ca::cf654e1e-212e-416a-9ce1-817e7daba67a" providerId="AD" clId="Web-{77E063DD-6FCD-057A-7510-0EF41373336A}" dt="2025-02-04T18:00:43.239" v="343" actId="1076"/>
          <ac:picMkLst>
            <pc:docMk/>
            <pc:sldMk cId="2903923263" sldId="257"/>
            <ac:picMk id="6" creationId="{55EBCA00-89B0-8666-86E3-865264E88B90}"/>
          </ac:picMkLst>
        </pc:picChg>
        <pc:picChg chg="add del mod">
          <ac:chgData name="Danene Kopperud" userId="S::danene.kopperud@nwsd.ca::cf654e1e-212e-416a-9ce1-817e7daba67a" providerId="AD" clId="Web-{77E063DD-6FCD-057A-7510-0EF41373336A}" dt="2025-02-04T18:02:06.272" v="349"/>
          <ac:picMkLst>
            <pc:docMk/>
            <pc:sldMk cId="2903923263" sldId="257"/>
            <ac:picMk id="7" creationId="{054C41B5-56F6-4A25-5104-0CB31A3A9BD3}"/>
          </ac:picMkLst>
        </pc:picChg>
      </pc:sldChg>
      <pc:sldChg chg="modSp new">
        <pc:chgData name="Danene Kopperud" userId="S::danene.kopperud@nwsd.ca::cf654e1e-212e-416a-9ce1-817e7daba67a" providerId="AD" clId="Web-{77E063DD-6FCD-057A-7510-0EF41373336A}" dt="2025-02-04T17:30:28.736" v="260" actId="20577"/>
        <pc:sldMkLst>
          <pc:docMk/>
          <pc:sldMk cId="164894967" sldId="258"/>
        </pc:sldMkLst>
        <pc:spChg chg="mod">
          <ac:chgData name="Danene Kopperud" userId="S::danene.kopperud@nwsd.ca::cf654e1e-212e-416a-9ce1-817e7daba67a" providerId="AD" clId="Web-{77E063DD-6FCD-057A-7510-0EF41373336A}" dt="2025-02-04T17:26:51.075" v="76" actId="20577"/>
          <ac:spMkLst>
            <pc:docMk/>
            <pc:sldMk cId="164894967" sldId="258"/>
            <ac:spMk id="2" creationId="{CAC9699D-2B63-E67F-6AA6-7F4EB4B076D2}"/>
          </ac:spMkLst>
        </pc:spChg>
        <pc:spChg chg="mod">
          <ac:chgData name="Danene Kopperud" userId="S::danene.kopperud@nwsd.ca::cf654e1e-212e-416a-9ce1-817e7daba67a" providerId="AD" clId="Web-{77E063DD-6FCD-057A-7510-0EF41373336A}" dt="2025-02-04T17:30:28.736" v="260" actId="20577"/>
          <ac:spMkLst>
            <pc:docMk/>
            <pc:sldMk cId="164894967" sldId="258"/>
            <ac:spMk id="3" creationId="{36D7501B-E6AF-2203-90E9-42888277DF8E}"/>
          </ac:spMkLst>
        </pc:spChg>
      </pc:sldChg>
      <pc:sldChg chg="modSp add ord replId">
        <pc:chgData name="Danene Kopperud" userId="S::danene.kopperud@nwsd.ca::cf654e1e-212e-416a-9ce1-817e7daba67a" providerId="AD" clId="Web-{77E063DD-6FCD-057A-7510-0EF41373336A}" dt="2025-02-04T17:47:16.724" v="316"/>
        <pc:sldMkLst>
          <pc:docMk/>
          <pc:sldMk cId="3934570667" sldId="259"/>
        </pc:sldMkLst>
        <pc:spChg chg="mod">
          <ac:chgData name="Danene Kopperud" userId="S::danene.kopperud@nwsd.ca::cf654e1e-212e-416a-9ce1-817e7daba67a" providerId="AD" clId="Web-{77E063DD-6FCD-057A-7510-0EF41373336A}" dt="2025-02-04T17:31:06.908" v="263" actId="20577"/>
          <ac:spMkLst>
            <pc:docMk/>
            <pc:sldMk cId="3934570667" sldId="259"/>
            <ac:spMk id="2" creationId="{CF62D9F3-C68E-A709-263F-A748224431B9}"/>
          </ac:spMkLst>
        </pc:spChg>
        <pc:spChg chg="mod">
          <ac:chgData name="Danene Kopperud" userId="S::danene.kopperud@nwsd.ca::cf654e1e-212e-416a-9ce1-817e7daba67a" providerId="AD" clId="Web-{77E063DD-6FCD-057A-7510-0EF41373336A}" dt="2025-02-04T17:31:54.097" v="314" actId="20577"/>
          <ac:spMkLst>
            <pc:docMk/>
            <pc:sldMk cId="3934570667" sldId="259"/>
            <ac:spMk id="3" creationId="{20B7D337-F82F-854B-F615-BB73ECC1D7CD}"/>
          </ac:spMkLst>
        </pc:spChg>
      </pc:sldChg>
      <pc:sldChg chg="addSp delSp modSp new mod setBg modClrScheme chgLayout">
        <pc:chgData name="Danene Kopperud" userId="S::danene.kopperud@nwsd.ca::cf654e1e-212e-416a-9ce1-817e7daba67a" providerId="AD" clId="Web-{77E063DD-6FCD-057A-7510-0EF41373336A}" dt="2025-02-04T17:53:39.419" v="326"/>
        <pc:sldMkLst>
          <pc:docMk/>
          <pc:sldMk cId="3188034514" sldId="260"/>
        </pc:sldMkLst>
        <pc:spChg chg="del">
          <ac:chgData name="Danene Kopperud" userId="S::danene.kopperud@nwsd.ca::cf654e1e-212e-416a-9ce1-817e7daba67a" providerId="AD" clId="Web-{77E063DD-6FCD-057A-7510-0EF41373336A}" dt="2025-02-04T17:48:06.709" v="319"/>
          <ac:spMkLst>
            <pc:docMk/>
            <pc:sldMk cId="3188034514" sldId="260"/>
            <ac:spMk id="2" creationId="{D49560A8-D1B7-6053-F807-A28D42BFE27C}"/>
          </ac:spMkLst>
        </pc:spChg>
        <pc:picChg chg="add del mod">
          <ac:chgData name="Danene Kopperud" userId="S::danene.kopperud@nwsd.ca::cf654e1e-212e-416a-9ce1-817e7daba67a" providerId="AD" clId="Web-{77E063DD-6FCD-057A-7510-0EF41373336A}" dt="2025-02-04T17:52:45.590" v="321"/>
          <ac:picMkLst>
            <pc:docMk/>
            <pc:sldMk cId="3188034514" sldId="260"/>
            <ac:picMk id="3" creationId="{CE07C588-9489-0CD3-C01D-AD0E56ECFF74}"/>
          </ac:picMkLst>
        </pc:picChg>
        <pc:picChg chg="add mod ord">
          <ac:chgData name="Danene Kopperud" userId="S::danene.kopperud@nwsd.ca::cf654e1e-212e-416a-9ce1-817e7daba67a" providerId="AD" clId="Web-{77E063DD-6FCD-057A-7510-0EF41373336A}" dt="2025-02-04T17:53:39.419" v="326"/>
          <ac:picMkLst>
            <pc:docMk/>
            <pc:sldMk cId="3188034514" sldId="260"/>
            <ac:picMk id="4" creationId="{26961ECE-3BC7-9149-70F9-093B239C5AA7}"/>
          </ac:picMkLst>
        </pc:picChg>
        <pc:picChg chg="add mod">
          <ac:chgData name="Danene Kopperud" userId="S::danene.kopperud@nwsd.ca::cf654e1e-212e-416a-9ce1-817e7daba67a" providerId="AD" clId="Web-{77E063DD-6FCD-057A-7510-0EF41373336A}" dt="2025-02-04T17:53:39.419" v="326"/>
          <ac:picMkLst>
            <pc:docMk/>
            <pc:sldMk cId="3188034514" sldId="260"/>
            <ac:picMk id="5" creationId="{BF8238F6-ED9B-0062-8308-BA21AD846541}"/>
          </ac:picMkLst>
        </pc:picChg>
      </pc:sldChg>
      <pc:sldChg chg="addSp delSp modSp new mod setBg modClrScheme chgLayout">
        <pc:chgData name="Danene Kopperud" userId="S::danene.kopperud@nwsd.ca::cf654e1e-212e-416a-9ce1-817e7daba67a" providerId="AD" clId="Web-{77E063DD-6FCD-057A-7510-0EF41373336A}" dt="2025-02-04T17:57:15.970" v="336"/>
        <pc:sldMkLst>
          <pc:docMk/>
          <pc:sldMk cId="2675864855" sldId="261"/>
        </pc:sldMkLst>
        <pc:spChg chg="del">
          <ac:chgData name="Danene Kopperud" userId="S::danene.kopperud@nwsd.ca::cf654e1e-212e-416a-9ce1-817e7daba67a" providerId="AD" clId="Web-{77E063DD-6FCD-057A-7510-0EF41373336A}" dt="2025-02-04T17:53:52.013" v="327"/>
          <ac:spMkLst>
            <pc:docMk/>
            <pc:sldMk cId="2675864855" sldId="261"/>
            <ac:spMk id="2" creationId="{A41954DE-FA52-A81F-4A4F-8EA848665F0D}"/>
          </ac:spMkLst>
        </pc:spChg>
        <pc:spChg chg="add">
          <ac:chgData name="Danene Kopperud" userId="S::danene.kopperud@nwsd.ca::cf654e1e-212e-416a-9ce1-817e7daba67a" providerId="AD" clId="Web-{77E063DD-6FCD-057A-7510-0EF41373336A}" dt="2025-02-04T17:57:15.970" v="336"/>
          <ac:spMkLst>
            <pc:docMk/>
            <pc:sldMk cId="2675864855" sldId="261"/>
            <ac:spMk id="9" creationId="{99D1FD2A-2BBA-4B7A-80E4-09314FE251FE}"/>
          </ac:spMkLst>
        </pc:spChg>
        <pc:picChg chg="add mod">
          <ac:chgData name="Danene Kopperud" userId="S::danene.kopperud@nwsd.ca::cf654e1e-212e-416a-9ce1-817e7daba67a" providerId="AD" clId="Web-{77E063DD-6FCD-057A-7510-0EF41373336A}" dt="2025-02-04T17:57:15.970" v="336"/>
          <ac:picMkLst>
            <pc:docMk/>
            <pc:sldMk cId="2675864855" sldId="261"/>
            <ac:picMk id="3" creationId="{0DC4EAD2-1C4D-59CB-09F7-1D90BB745B87}"/>
          </ac:picMkLst>
        </pc:picChg>
        <pc:picChg chg="add mod">
          <ac:chgData name="Danene Kopperud" userId="S::danene.kopperud@nwsd.ca::cf654e1e-212e-416a-9ce1-817e7daba67a" providerId="AD" clId="Web-{77E063DD-6FCD-057A-7510-0EF41373336A}" dt="2025-02-04T17:57:15.970" v="336"/>
          <ac:picMkLst>
            <pc:docMk/>
            <pc:sldMk cId="2675864855" sldId="261"/>
            <ac:picMk id="4" creationId="{66B4DEAD-D23D-3167-1D62-FF37FF361979}"/>
          </ac:picMkLst>
        </pc:picChg>
      </pc:sldChg>
      <pc:sldChg chg="addSp delSp modSp new">
        <pc:chgData name="Danene Kopperud" userId="S::danene.kopperud@nwsd.ca::cf654e1e-212e-416a-9ce1-817e7daba67a" providerId="AD" clId="Web-{77E063DD-6FCD-057A-7510-0EF41373336A}" dt="2025-02-04T17:56:18.281" v="334" actId="1076"/>
        <pc:sldMkLst>
          <pc:docMk/>
          <pc:sldMk cId="1449963234" sldId="262"/>
        </pc:sldMkLst>
        <pc:spChg chg="del">
          <ac:chgData name="Danene Kopperud" userId="S::danene.kopperud@nwsd.ca::cf654e1e-212e-416a-9ce1-817e7daba67a" providerId="AD" clId="Web-{77E063DD-6FCD-057A-7510-0EF41373336A}" dt="2025-02-04T17:56:10.312" v="332"/>
          <ac:spMkLst>
            <pc:docMk/>
            <pc:sldMk cId="1449963234" sldId="262"/>
            <ac:spMk id="2" creationId="{2F5A34E7-4B64-D37A-41B9-DA05AE3EB757}"/>
          </ac:spMkLst>
        </pc:spChg>
        <pc:spChg chg="del">
          <ac:chgData name="Danene Kopperud" userId="S::danene.kopperud@nwsd.ca::cf654e1e-212e-416a-9ce1-817e7daba67a" providerId="AD" clId="Web-{77E063DD-6FCD-057A-7510-0EF41373336A}" dt="2025-02-04T17:56:02.343" v="330"/>
          <ac:spMkLst>
            <pc:docMk/>
            <pc:sldMk cId="1449963234" sldId="262"/>
            <ac:spMk id="3" creationId="{D5EB0AE0-5DFD-AC64-8832-162D30A68D43}"/>
          </ac:spMkLst>
        </pc:spChg>
        <pc:picChg chg="add mod ord">
          <ac:chgData name="Danene Kopperud" userId="S::danene.kopperud@nwsd.ca::cf654e1e-212e-416a-9ce1-817e7daba67a" providerId="AD" clId="Web-{77E063DD-6FCD-057A-7510-0EF41373336A}" dt="2025-02-04T17:56:18.281" v="334" actId="1076"/>
          <ac:picMkLst>
            <pc:docMk/>
            <pc:sldMk cId="1449963234" sldId="262"/>
            <ac:picMk id="4" creationId="{9C3D39C5-8506-A85C-0812-6FB875C7C4CE}"/>
          </ac:picMkLst>
        </pc:picChg>
      </pc:sldChg>
      <pc:sldChg chg="addSp modSp new mod setBg">
        <pc:chgData name="Danene Kopperud" userId="S::danene.kopperud@nwsd.ca::cf654e1e-212e-416a-9ce1-817e7daba67a" providerId="AD" clId="Web-{77E063DD-6FCD-057A-7510-0EF41373336A}" dt="2025-02-04T18:00:13.067" v="340"/>
        <pc:sldMkLst>
          <pc:docMk/>
          <pc:sldMk cId="1951166685" sldId="263"/>
        </pc:sldMkLst>
        <pc:picChg chg="add mod">
          <ac:chgData name="Danene Kopperud" userId="S::danene.kopperud@nwsd.ca::cf654e1e-212e-416a-9ce1-817e7daba67a" providerId="AD" clId="Web-{77E063DD-6FCD-057A-7510-0EF41373336A}" dt="2025-02-04T18:00:13.067" v="340"/>
          <ac:picMkLst>
            <pc:docMk/>
            <pc:sldMk cId="1951166685" sldId="263"/>
            <ac:picMk id="2" creationId="{1ED29F97-539D-BE81-15B9-4BBF209293FA}"/>
          </ac:picMkLst>
        </pc:picChg>
        <pc:picChg chg="add mod">
          <ac:chgData name="Danene Kopperud" userId="S::danene.kopperud@nwsd.ca::cf654e1e-212e-416a-9ce1-817e7daba67a" providerId="AD" clId="Web-{77E063DD-6FCD-057A-7510-0EF41373336A}" dt="2025-02-04T18:00:13.067" v="340"/>
          <ac:picMkLst>
            <pc:docMk/>
            <pc:sldMk cId="1951166685" sldId="263"/>
            <ac:picMk id="3" creationId="{05CB4F56-AF1B-8AE5-D708-67EC74FD927C}"/>
          </ac:picMkLst>
        </pc:picChg>
      </pc:sldChg>
      <pc:sldChg chg="addSp modSp new mod setBg">
        <pc:chgData name="Danene Kopperud" userId="S::danene.kopperud@nwsd.ca::cf654e1e-212e-416a-9ce1-817e7daba67a" providerId="AD" clId="Web-{77E063DD-6FCD-057A-7510-0EF41373336A}" dt="2025-02-04T18:06:25.824" v="352"/>
        <pc:sldMkLst>
          <pc:docMk/>
          <pc:sldMk cId="1717220673" sldId="264"/>
        </pc:sldMkLst>
        <pc:picChg chg="add mod">
          <ac:chgData name="Danene Kopperud" userId="S::danene.kopperud@nwsd.ca::cf654e1e-212e-416a-9ce1-817e7daba67a" providerId="AD" clId="Web-{77E063DD-6FCD-057A-7510-0EF41373336A}" dt="2025-02-04T18:06:25.824" v="352"/>
          <ac:picMkLst>
            <pc:docMk/>
            <pc:sldMk cId="1717220673" sldId="264"/>
            <ac:picMk id="2" creationId="{0F4A099E-2D91-E776-238A-39C2FCFB92C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bz1mhYYzF58?feature=oembed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bccO_CL1-pg?feature=oembed" TargetMode="Externa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group of people around a fire&#10;&#10;AI-generated content may be incorrect.">
            <a:extLst>
              <a:ext uri="{FF2B5EF4-FFF2-40B4-BE49-F238E27FC236}">
                <a16:creationId xmlns:a16="http://schemas.microsoft.com/office/drawing/2014/main" id="{14C69657-5191-F2AA-452B-79814D80B7B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t="18672" b="6328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37C89E4B-3C9F-44B9-8B86-D9E3D112D8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20142"/>
            <a:ext cx="12192000" cy="736551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875" y="5317240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Laķalet</a:t>
            </a:r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- Bannock on a stick</a:t>
            </a:r>
            <a:endParaRPr lang="en-US" sz="3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A2EAA10-076F-46BD-8F0F-B9A2FB77A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5241983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891E407-403B-4764-86C9-33A56D3BCA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34852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nline Media 3" title="Bannock on a Stick!">
            <a:hlinkClick r:id="" action="ppaction://media"/>
            <a:extLst>
              <a:ext uri="{FF2B5EF4-FFF2-40B4-BE49-F238E27FC236}">
                <a16:creationId xmlns:a16="http://schemas.microsoft.com/office/drawing/2014/main" id="{9C3D39C5-8506-A85C-0812-6FB875C7C4CE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7692" y="466382"/>
            <a:ext cx="7891076" cy="5926824"/>
          </a:xfrm>
        </p:spPr>
      </p:pic>
    </p:spTree>
    <p:extLst>
      <p:ext uri="{BB962C8B-B14F-4D97-AF65-F5344CB8AC3E}">
        <p14:creationId xmlns:p14="http://schemas.microsoft.com/office/powerpoint/2010/main" val="1449963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9699D-2B63-E67F-6AA6-7F4EB4B076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Pre-Learning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D7501B-E6AF-2203-90E9-42888277DF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Brainstorm the ingredients in </a:t>
            </a:r>
            <a:r>
              <a:rPr lang="en-US" dirty="0" err="1"/>
              <a:t>bannock</a:t>
            </a:r>
            <a:r>
              <a:rPr lang="en-US" dirty="0"/>
              <a:t>.</a:t>
            </a:r>
          </a:p>
          <a:p>
            <a:r>
              <a:rPr lang="en-US" dirty="0"/>
              <a:t>Create an experience line or groups from most experience making </a:t>
            </a:r>
            <a:r>
              <a:rPr lang="en-US" err="1"/>
              <a:t>bannock</a:t>
            </a:r>
            <a:r>
              <a:rPr lang="en-US" dirty="0"/>
              <a:t> to no experience or Make Bannock and Eat it – Ate it but not made it – Never made or ate it.</a:t>
            </a:r>
          </a:p>
          <a:p>
            <a:r>
              <a:rPr lang="en-US" dirty="0"/>
              <a:t>Learn the </a:t>
            </a:r>
            <a:r>
              <a:rPr lang="en-US" dirty="0" err="1"/>
              <a:t>Michif</a:t>
            </a:r>
            <a:r>
              <a:rPr lang="en-US" dirty="0"/>
              <a:t> or Cree words for bannock and/or ingredients.</a:t>
            </a:r>
          </a:p>
        </p:txBody>
      </p:sp>
    </p:spTree>
    <p:extLst>
      <p:ext uri="{BB962C8B-B14F-4D97-AF65-F5344CB8AC3E}">
        <p14:creationId xmlns:p14="http://schemas.microsoft.com/office/powerpoint/2010/main" val="1648949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D203F0-54A7-A847-D1C8-8B460C8396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62D9F3-C68E-A709-263F-A74822443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Post-Learning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B7D337-F82F-854B-F615-BB73ECC1D7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Students can draw a picture and write sentences about it.</a:t>
            </a:r>
          </a:p>
          <a:p>
            <a:r>
              <a:rPr lang="en-US" dirty="0"/>
              <a:t>Procedure writing on how to make </a:t>
            </a:r>
            <a:r>
              <a:rPr lang="en-US" dirty="0" err="1"/>
              <a:t>bannock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9345706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942E8D0-2D95-97CF-2874-F750DF72C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942"/>
            <a:ext cx="10515600" cy="1325563"/>
          </a:xfrm>
        </p:spPr>
        <p:txBody>
          <a:bodyPr/>
          <a:lstStyle/>
          <a:p>
            <a:pPr algn="ctr"/>
            <a:r>
              <a:rPr lang="en-US" err="1"/>
              <a:t>Awâsis</a:t>
            </a:r>
            <a:r>
              <a:rPr lang="en-US"/>
              <a:t> and The World Famous Bannock </a:t>
            </a:r>
          </a:p>
        </p:txBody>
      </p:sp>
      <p:pic>
        <p:nvPicPr>
          <p:cNvPr id="4" name="Online Media 3" title="AWÂSIS AND THE WORLD-FAMOUS BANNOCK">
            <a:hlinkClick r:id="" action="ppaction://media"/>
            <a:extLst>
              <a:ext uri="{FF2B5EF4-FFF2-40B4-BE49-F238E27FC236}">
                <a16:creationId xmlns:a16="http://schemas.microsoft.com/office/drawing/2014/main" id="{640B9786-DCA0-C58A-676D-8CD952351A9A}"/>
              </a:ext>
            </a:extLst>
          </p:cNvPr>
          <p:cNvPicPr>
            <a:picLocks noGrp="1" noRot="1" noChangeAspect="1"/>
          </p:cNvPicPr>
          <p:nvPr>
            <p:ph idx="4294967295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486437" y="1309822"/>
            <a:ext cx="9525000" cy="5381625"/>
          </a:xfrm>
        </p:spPr>
      </p:pic>
      <p:pic>
        <p:nvPicPr>
          <p:cNvPr id="6" name="Picture 5" descr="Debwe: Awâsis and the World-Famous Bannock (Series #1) (Hardcover) - Walmart.com - Walmart.com">
            <a:extLst>
              <a:ext uri="{FF2B5EF4-FFF2-40B4-BE49-F238E27FC236}">
                <a16:creationId xmlns:a16="http://schemas.microsoft.com/office/drawing/2014/main" id="{55EBCA00-89B0-8666-86E3-865264E88B9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184" y="275968"/>
            <a:ext cx="1171559" cy="1199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3923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I Just Won A Cache of Great Children’s Books | What Next?">
            <a:extLst>
              <a:ext uri="{FF2B5EF4-FFF2-40B4-BE49-F238E27FC236}">
                <a16:creationId xmlns:a16="http://schemas.microsoft.com/office/drawing/2014/main" id="{BF8238F6-ED9B-0062-8308-BA21AD8465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3548" y="643467"/>
            <a:ext cx="4331503" cy="5571066"/>
          </a:xfrm>
          <a:prstGeom prst="rect">
            <a:avLst/>
          </a:prstGeom>
        </p:spPr>
      </p:pic>
      <p:pic>
        <p:nvPicPr>
          <p:cNvPr id="4" name="Picture 3" descr="Authentic First Peoples Resources">
            <a:extLst>
              <a:ext uri="{FF2B5EF4-FFF2-40B4-BE49-F238E27FC236}">
                <a16:creationId xmlns:a16="http://schemas.microsoft.com/office/drawing/2014/main" id="{26961ECE-3BC7-9149-70F9-093B239C5A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81236" y="643467"/>
            <a:ext cx="4442925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80345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9D1FD2A-2BBA-4B7A-80E4-09314FE251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 descr="Fry Bread: A Native American Family Story Hardcover Book at Lakeshore Learning">
            <a:extLst>
              <a:ext uri="{FF2B5EF4-FFF2-40B4-BE49-F238E27FC236}">
                <a16:creationId xmlns:a16="http://schemas.microsoft.com/office/drawing/2014/main" id="{0DC4EAD2-1C4D-59CB-09F7-1D90BB745B8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243" r="3217" b="-2"/>
          <a:stretch/>
        </p:blipFill>
        <p:spPr>
          <a:xfrm>
            <a:off x="321731" y="557189"/>
            <a:ext cx="7086768" cy="5743618"/>
          </a:xfrm>
          <a:prstGeom prst="rect">
            <a:avLst/>
          </a:prstGeom>
        </p:spPr>
      </p:pic>
      <p:pic>
        <p:nvPicPr>
          <p:cNvPr id="4" name="Picture 3" descr="Storm at Batoche - Trottier, Maxine: 9781550051032 - AbeBooks">
            <a:extLst>
              <a:ext uri="{FF2B5EF4-FFF2-40B4-BE49-F238E27FC236}">
                <a16:creationId xmlns:a16="http://schemas.microsoft.com/office/drawing/2014/main" id="{66B4DEAD-D23D-3167-1D62-FF37FF36197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444" r="-1" b="-1"/>
          <a:stretch/>
        </p:blipFill>
        <p:spPr>
          <a:xfrm>
            <a:off x="7601026" y="557189"/>
            <a:ext cx="4269242" cy="5743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58648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Granny's Giant Bannock by Kimberly McKay Paperback Book | eBay">
            <a:extLst>
              <a:ext uri="{FF2B5EF4-FFF2-40B4-BE49-F238E27FC236}">
                <a16:creationId xmlns:a16="http://schemas.microsoft.com/office/drawing/2014/main" id="{1ED29F97-539D-BE81-15B9-4BBF209293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83167"/>
            <a:ext cx="5291666" cy="5291666"/>
          </a:xfrm>
          <a:prstGeom prst="rect">
            <a:avLst/>
          </a:prstGeom>
        </p:spPr>
      </p:pic>
      <p:pic>
        <p:nvPicPr>
          <p:cNvPr id="3" name="Picture 2" descr="Métis Like Me by Tasha Hilderman: 9781774881125 | PenguinRandomHouse.com: Books">
            <a:extLst>
              <a:ext uri="{FF2B5EF4-FFF2-40B4-BE49-F238E27FC236}">
                <a16:creationId xmlns:a16="http://schemas.microsoft.com/office/drawing/2014/main" id="{05CB4F56-AF1B-8AE5-D708-67EC74FD92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6865" y="789781"/>
            <a:ext cx="5291667" cy="5278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11666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annock Canadian Cuisine Display Poster KS1 Black and White Illustration">
            <a:extLst>
              <a:ext uri="{FF2B5EF4-FFF2-40B4-BE49-F238E27FC236}">
                <a16:creationId xmlns:a16="http://schemas.microsoft.com/office/drawing/2014/main" id="{0F4A099E-2D91-E776-238A-39C2FCFB92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02733"/>
            <a:ext cx="10905066" cy="5452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72206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ae486bf-0f8e-4d6c-88b6-7f3d4dc75059" xsi:nil="true"/>
    <lcf76f155ced4ddcb4097134ff3c332f xmlns="d8e4db85-a6b3-4fd7-a97f-7ff115b7626d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ACA7EC6D565145AE71CBB9464666B3" ma:contentTypeVersion="17" ma:contentTypeDescription="Create a new document." ma:contentTypeScope="" ma:versionID="35cdf20c080d3c561a4db79247d04e8d">
  <xsd:schema xmlns:xsd="http://www.w3.org/2001/XMLSchema" xmlns:xs="http://www.w3.org/2001/XMLSchema" xmlns:p="http://schemas.microsoft.com/office/2006/metadata/properties" xmlns:ns2="d8e4db85-a6b3-4fd7-a97f-7ff115b7626d" xmlns:ns3="6ae486bf-0f8e-4d6c-88b6-7f3d4dc75059" targetNamespace="http://schemas.microsoft.com/office/2006/metadata/properties" ma:root="true" ma:fieldsID="00effb88908e5a2af18b2197ef9ff919" ns2:_="" ns3:_="">
    <xsd:import namespace="d8e4db85-a6b3-4fd7-a97f-7ff115b7626d"/>
    <xsd:import namespace="6ae486bf-0f8e-4d6c-88b6-7f3d4dc7505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e4db85-a6b3-4fd7-a97f-7ff115b762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fa3833f2-6fce-4cbb-9cbe-5df951b6b15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e486bf-0f8e-4d6c-88b6-7f3d4dc7505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41f799e8-0cc8-40cd-8b46-03925a9a0cb9}" ma:internalName="TaxCatchAll" ma:showField="CatchAllData" ma:web="6ae486bf-0f8e-4d6c-88b6-7f3d4dc7505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48C5748-250A-42BA-8E9C-4C61ED4A3518}">
  <ds:schemaRefs>
    <ds:schemaRef ds:uri="http://schemas.microsoft.com/office/2006/metadata/properties"/>
    <ds:schemaRef ds:uri="http://schemas.microsoft.com/office/infopath/2007/PartnerControls"/>
    <ds:schemaRef ds:uri="6ae486bf-0f8e-4d6c-88b6-7f3d4dc75059"/>
    <ds:schemaRef ds:uri="d8e4db85-a6b3-4fd7-a97f-7ff115b7626d"/>
  </ds:schemaRefs>
</ds:datastoreItem>
</file>

<file path=customXml/itemProps2.xml><?xml version="1.0" encoding="utf-8"?>
<ds:datastoreItem xmlns:ds="http://schemas.openxmlformats.org/officeDocument/2006/customXml" ds:itemID="{43E2ED5F-529A-4ACA-91B1-DF5DC33F2BF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8e4db85-a6b3-4fd7-a97f-7ff115b7626d"/>
    <ds:schemaRef ds:uri="6ae486bf-0f8e-4d6c-88b6-7f3d4dc7505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4A1070C-7BCE-4FDD-98C0-7349D4AEA3B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Laķalet - Bannock on a stick</vt:lpstr>
      <vt:lpstr>PowerPoint Presentation</vt:lpstr>
      <vt:lpstr>Pre-Learning</vt:lpstr>
      <vt:lpstr>Post-Learning</vt:lpstr>
      <vt:lpstr>Awâsis and The World Famous Bannock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99</cp:revision>
  <dcterms:created xsi:type="dcterms:W3CDTF">2025-02-04T17:17:36Z</dcterms:created>
  <dcterms:modified xsi:type="dcterms:W3CDTF">2025-02-22T19:15:54Z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0x010100B1ACA7EC6D565145AE71CBB9464666B3</vt:lpwstr>
  </property>
  <property fmtid="{D5CDD505-2E9C-101B-9397-08002B2CF9AE}" pid="3" name="MediaServiceImageTags">
    <vt:lpwstr/>
  </property>
</Properties>
</file>